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8"/>
  </p:notesMasterIdLst>
  <p:sldIdLst>
    <p:sldId id="256" r:id="rId2"/>
    <p:sldId id="258" r:id="rId3"/>
    <p:sldId id="262" r:id="rId4"/>
    <p:sldId id="263" r:id="rId5"/>
    <p:sldId id="259" r:id="rId6"/>
    <p:sldId id="260" r:id="rId7"/>
    <p:sldId id="261" r:id="rId8"/>
    <p:sldId id="264" r:id="rId9"/>
    <p:sldId id="265" r:id="rId10"/>
    <p:sldId id="266" r:id="rId11"/>
    <p:sldId id="267" r:id="rId12"/>
    <p:sldId id="268" r:id="rId13"/>
    <p:sldId id="269" r:id="rId14"/>
    <p:sldId id="270" r:id="rId15"/>
    <p:sldId id="273" r:id="rId16"/>
    <p:sldId id="274" r:id="rId17"/>
    <p:sldId id="275" r:id="rId18"/>
    <p:sldId id="272" r:id="rId19"/>
    <p:sldId id="276" r:id="rId20"/>
    <p:sldId id="280" r:id="rId21"/>
    <p:sldId id="281" r:id="rId22"/>
    <p:sldId id="282" r:id="rId23"/>
    <p:sldId id="283" r:id="rId24"/>
    <p:sldId id="284" r:id="rId25"/>
    <p:sldId id="285"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2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F54E2-AF1E-4B27-AF21-F901816D02D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06175EF1-4C0B-4874-BC46-3E5AAF8B6F3F}">
      <dgm:prSet phldrT="[Text]"/>
      <dgm:spPr/>
      <dgm:t>
        <a:bodyPr/>
        <a:lstStyle/>
        <a:p>
          <a:r>
            <a:rPr lang="en-US" b="1" dirty="0"/>
            <a:t>Design Board</a:t>
          </a:r>
        </a:p>
      </dgm:t>
    </dgm:pt>
    <dgm:pt modelId="{16ABCC0E-220E-4C32-BB4A-111863F3E011}" type="parTrans" cxnId="{B4D721DB-3868-4A74-AC60-31B9C6FF3884}">
      <dgm:prSet/>
      <dgm:spPr/>
      <dgm:t>
        <a:bodyPr/>
        <a:lstStyle/>
        <a:p>
          <a:endParaRPr lang="en-US"/>
        </a:p>
      </dgm:t>
    </dgm:pt>
    <dgm:pt modelId="{28220DBB-6E14-4684-B019-073295DE397A}" type="sibTrans" cxnId="{B4D721DB-3868-4A74-AC60-31B9C6FF3884}">
      <dgm:prSet/>
      <dgm:spPr/>
      <dgm:t>
        <a:bodyPr/>
        <a:lstStyle/>
        <a:p>
          <a:endParaRPr lang="en-US"/>
        </a:p>
      </dgm:t>
    </dgm:pt>
    <dgm:pt modelId="{2C85DDF6-001B-43B3-BE85-C7B5D2BCC37C}">
      <dgm:prSet phldrT="[Text]"/>
      <dgm:spPr/>
      <dgm:t>
        <a:bodyPr/>
        <a:lstStyle/>
        <a:p>
          <a:r>
            <a:rPr lang="en-US" b="1" dirty="0"/>
            <a:t>Design Pieces</a:t>
          </a:r>
        </a:p>
      </dgm:t>
    </dgm:pt>
    <dgm:pt modelId="{FD91F63D-D23A-44E2-8363-935DAF52EDF9}" type="parTrans" cxnId="{2824EF4D-B8B5-45DC-A9D4-7C753611FEC7}">
      <dgm:prSet/>
      <dgm:spPr/>
      <dgm:t>
        <a:bodyPr/>
        <a:lstStyle/>
        <a:p>
          <a:endParaRPr lang="en-US"/>
        </a:p>
      </dgm:t>
    </dgm:pt>
    <dgm:pt modelId="{CC1DBE6D-8DA2-4AA3-9885-C8C57AEB7519}" type="sibTrans" cxnId="{2824EF4D-B8B5-45DC-A9D4-7C753611FEC7}">
      <dgm:prSet/>
      <dgm:spPr/>
      <dgm:t>
        <a:bodyPr/>
        <a:lstStyle/>
        <a:p>
          <a:endParaRPr lang="en-US"/>
        </a:p>
      </dgm:t>
    </dgm:pt>
    <dgm:pt modelId="{071ABC2D-01EA-4F43-8FF0-7D4246658C43}">
      <dgm:prSet phldrT="[Text]"/>
      <dgm:spPr/>
      <dgm:t>
        <a:bodyPr/>
        <a:lstStyle/>
        <a:p>
          <a:r>
            <a:rPr lang="en-US" b="1" dirty="0"/>
            <a:t>Design UI</a:t>
          </a:r>
        </a:p>
      </dgm:t>
    </dgm:pt>
    <dgm:pt modelId="{52F08838-2E7A-48D5-AC05-ACB561747FA8}" type="parTrans" cxnId="{DD86EFF4-7670-498E-A412-F97B926DBBA0}">
      <dgm:prSet/>
      <dgm:spPr/>
      <dgm:t>
        <a:bodyPr/>
        <a:lstStyle/>
        <a:p>
          <a:endParaRPr lang="en-US"/>
        </a:p>
      </dgm:t>
    </dgm:pt>
    <dgm:pt modelId="{E4DC3914-B6C1-45B4-9C8B-FD368A087390}" type="sibTrans" cxnId="{DD86EFF4-7670-498E-A412-F97B926DBBA0}">
      <dgm:prSet/>
      <dgm:spPr/>
      <dgm:t>
        <a:bodyPr/>
        <a:lstStyle/>
        <a:p>
          <a:endParaRPr lang="en-US"/>
        </a:p>
      </dgm:t>
    </dgm:pt>
    <dgm:pt modelId="{085413AF-AA5B-4498-8DC3-826EC735BDD6}">
      <dgm:prSet phldrT="[Text]"/>
      <dgm:spPr/>
      <dgm:t>
        <a:bodyPr/>
        <a:lstStyle/>
        <a:p>
          <a:r>
            <a:rPr lang="en-US" b="1" dirty="0"/>
            <a:t>Implement movement logic</a:t>
          </a:r>
        </a:p>
      </dgm:t>
    </dgm:pt>
    <dgm:pt modelId="{9A7E0616-FF53-4D3C-AB82-709FD1F2A247}" type="parTrans" cxnId="{3B29F917-B1CC-49F6-95D1-26DCD59B734E}">
      <dgm:prSet/>
      <dgm:spPr/>
      <dgm:t>
        <a:bodyPr/>
        <a:lstStyle/>
        <a:p>
          <a:endParaRPr lang="en-US"/>
        </a:p>
      </dgm:t>
    </dgm:pt>
    <dgm:pt modelId="{8AAF8963-2680-48F1-AD47-84A6BE560B88}" type="sibTrans" cxnId="{3B29F917-B1CC-49F6-95D1-26DCD59B734E}">
      <dgm:prSet/>
      <dgm:spPr/>
      <dgm:t>
        <a:bodyPr/>
        <a:lstStyle/>
        <a:p>
          <a:endParaRPr lang="en-US"/>
        </a:p>
      </dgm:t>
    </dgm:pt>
    <dgm:pt modelId="{08BA5242-B381-47D6-A135-BF90D55FE1F0}">
      <dgm:prSet phldrT="[Text]"/>
      <dgm:spPr/>
      <dgm:t>
        <a:bodyPr/>
        <a:lstStyle/>
        <a:p>
          <a:r>
            <a:rPr lang="en-US" b="1" dirty="0"/>
            <a:t>Implement legal movement </a:t>
          </a:r>
        </a:p>
      </dgm:t>
    </dgm:pt>
    <dgm:pt modelId="{09855576-7F8A-430F-B4D7-37766A471346}" type="parTrans" cxnId="{C56DDB09-CFFC-4FD1-B95B-6FF0F0203902}">
      <dgm:prSet/>
      <dgm:spPr/>
      <dgm:t>
        <a:bodyPr/>
        <a:lstStyle/>
        <a:p>
          <a:endParaRPr lang="en-US"/>
        </a:p>
      </dgm:t>
    </dgm:pt>
    <dgm:pt modelId="{24D47A77-89BE-49EC-8149-6D34E2EC3068}" type="sibTrans" cxnId="{C56DDB09-CFFC-4FD1-B95B-6FF0F0203902}">
      <dgm:prSet/>
      <dgm:spPr/>
      <dgm:t>
        <a:bodyPr/>
        <a:lstStyle/>
        <a:p>
          <a:endParaRPr lang="en-US"/>
        </a:p>
      </dgm:t>
    </dgm:pt>
    <dgm:pt modelId="{A11F137C-FEE1-4231-B549-559F04945D00}">
      <dgm:prSet phldrT="[Text]"/>
      <dgm:spPr/>
      <dgm:t>
        <a:bodyPr/>
        <a:lstStyle/>
        <a:p>
          <a:r>
            <a:rPr lang="en-US" b="1" dirty="0"/>
            <a:t>Implement AI</a:t>
          </a:r>
        </a:p>
      </dgm:t>
    </dgm:pt>
    <dgm:pt modelId="{DDA3F5E0-6908-46C8-93CE-87D84E86F430}" type="parTrans" cxnId="{DD7A8595-F33E-4B28-AC40-4307F330C6F3}">
      <dgm:prSet/>
      <dgm:spPr/>
      <dgm:t>
        <a:bodyPr/>
        <a:lstStyle/>
        <a:p>
          <a:endParaRPr lang="en-US"/>
        </a:p>
      </dgm:t>
    </dgm:pt>
    <dgm:pt modelId="{778D68AA-2F67-4B44-8931-EAD8D894C508}" type="sibTrans" cxnId="{DD7A8595-F33E-4B28-AC40-4307F330C6F3}">
      <dgm:prSet/>
      <dgm:spPr/>
      <dgm:t>
        <a:bodyPr/>
        <a:lstStyle/>
        <a:p>
          <a:endParaRPr lang="en-US"/>
        </a:p>
      </dgm:t>
    </dgm:pt>
    <dgm:pt modelId="{51D8C5FD-5862-4A0D-9EDF-6E5AAE263F5D}" type="pres">
      <dgm:prSet presAssocID="{304F54E2-AF1E-4B27-AF21-F901816D02D3}" presName="rootnode" presStyleCnt="0">
        <dgm:presLayoutVars>
          <dgm:chMax/>
          <dgm:chPref/>
          <dgm:dir/>
          <dgm:animLvl val="lvl"/>
        </dgm:presLayoutVars>
      </dgm:prSet>
      <dgm:spPr/>
    </dgm:pt>
    <dgm:pt modelId="{C081A2CE-CD4B-4920-A3B4-BBED344D9F3F}" type="pres">
      <dgm:prSet presAssocID="{06175EF1-4C0B-4874-BC46-3E5AAF8B6F3F}" presName="composite" presStyleCnt="0"/>
      <dgm:spPr/>
    </dgm:pt>
    <dgm:pt modelId="{F88B38CC-1AD5-4231-8724-16FE0717277B}" type="pres">
      <dgm:prSet presAssocID="{06175EF1-4C0B-4874-BC46-3E5AAF8B6F3F}" presName="bentUpArrow1" presStyleLbl="alignImgPlace1" presStyleIdx="0" presStyleCnt="5"/>
      <dgm:spPr/>
    </dgm:pt>
    <dgm:pt modelId="{C8719BBC-0710-4933-B454-9790B2B88366}" type="pres">
      <dgm:prSet presAssocID="{06175EF1-4C0B-4874-BC46-3E5AAF8B6F3F}" presName="ParentText" presStyleLbl="node1" presStyleIdx="0" presStyleCnt="6">
        <dgm:presLayoutVars>
          <dgm:chMax val="1"/>
          <dgm:chPref val="1"/>
          <dgm:bulletEnabled val="1"/>
        </dgm:presLayoutVars>
      </dgm:prSet>
      <dgm:spPr/>
    </dgm:pt>
    <dgm:pt modelId="{D0F657AC-2022-4555-B944-006136138AA6}" type="pres">
      <dgm:prSet presAssocID="{06175EF1-4C0B-4874-BC46-3E5AAF8B6F3F}" presName="ChildText" presStyleLbl="revTx" presStyleIdx="0" presStyleCnt="5">
        <dgm:presLayoutVars>
          <dgm:chMax val="0"/>
          <dgm:chPref val="0"/>
          <dgm:bulletEnabled val="1"/>
        </dgm:presLayoutVars>
      </dgm:prSet>
      <dgm:spPr/>
    </dgm:pt>
    <dgm:pt modelId="{B8A098BB-FBA2-496D-8B22-19A7AAA0B653}" type="pres">
      <dgm:prSet presAssocID="{28220DBB-6E14-4684-B019-073295DE397A}" presName="sibTrans" presStyleCnt="0"/>
      <dgm:spPr/>
    </dgm:pt>
    <dgm:pt modelId="{DD9670D3-95A1-4AFF-BA3D-9F52253D506F}" type="pres">
      <dgm:prSet presAssocID="{2C85DDF6-001B-43B3-BE85-C7B5D2BCC37C}" presName="composite" presStyleCnt="0"/>
      <dgm:spPr/>
    </dgm:pt>
    <dgm:pt modelId="{51B68DA6-9F08-48A4-AF6B-ADBDE8846E8F}" type="pres">
      <dgm:prSet presAssocID="{2C85DDF6-001B-43B3-BE85-C7B5D2BCC37C}" presName="bentUpArrow1" presStyleLbl="alignImgPlace1" presStyleIdx="1" presStyleCnt="5"/>
      <dgm:spPr/>
    </dgm:pt>
    <dgm:pt modelId="{AC391DCA-C8A3-4586-81AD-6B83C1DED24D}" type="pres">
      <dgm:prSet presAssocID="{2C85DDF6-001B-43B3-BE85-C7B5D2BCC37C}" presName="ParentText" presStyleLbl="node1" presStyleIdx="1" presStyleCnt="6">
        <dgm:presLayoutVars>
          <dgm:chMax val="1"/>
          <dgm:chPref val="1"/>
          <dgm:bulletEnabled val="1"/>
        </dgm:presLayoutVars>
      </dgm:prSet>
      <dgm:spPr/>
    </dgm:pt>
    <dgm:pt modelId="{388086A8-737D-4EB3-B729-BD3799AABD41}" type="pres">
      <dgm:prSet presAssocID="{2C85DDF6-001B-43B3-BE85-C7B5D2BCC37C}" presName="ChildText" presStyleLbl="revTx" presStyleIdx="1" presStyleCnt="5">
        <dgm:presLayoutVars>
          <dgm:chMax val="0"/>
          <dgm:chPref val="0"/>
          <dgm:bulletEnabled val="1"/>
        </dgm:presLayoutVars>
      </dgm:prSet>
      <dgm:spPr/>
    </dgm:pt>
    <dgm:pt modelId="{6716CCC2-A1E8-4268-8C53-E8EE47967E34}" type="pres">
      <dgm:prSet presAssocID="{CC1DBE6D-8DA2-4AA3-9885-C8C57AEB7519}" presName="sibTrans" presStyleCnt="0"/>
      <dgm:spPr/>
    </dgm:pt>
    <dgm:pt modelId="{BB6AE8AF-00F2-4456-A353-8D44EEA1804A}" type="pres">
      <dgm:prSet presAssocID="{071ABC2D-01EA-4F43-8FF0-7D4246658C43}" presName="composite" presStyleCnt="0"/>
      <dgm:spPr/>
    </dgm:pt>
    <dgm:pt modelId="{47F1F2B3-FF05-440F-9A59-60E02E90D951}" type="pres">
      <dgm:prSet presAssocID="{071ABC2D-01EA-4F43-8FF0-7D4246658C43}" presName="bentUpArrow1" presStyleLbl="alignImgPlace1" presStyleIdx="2" presStyleCnt="5"/>
      <dgm:spPr/>
    </dgm:pt>
    <dgm:pt modelId="{BFE0AB27-65FC-4136-AFDA-AEF7F25AD3F9}" type="pres">
      <dgm:prSet presAssocID="{071ABC2D-01EA-4F43-8FF0-7D4246658C43}" presName="ParentText" presStyleLbl="node1" presStyleIdx="2" presStyleCnt="6">
        <dgm:presLayoutVars>
          <dgm:chMax val="1"/>
          <dgm:chPref val="1"/>
          <dgm:bulletEnabled val="1"/>
        </dgm:presLayoutVars>
      </dgm:prSet>
      <dgm:spPr/>
    </dgm:pt>
    <dgm:pt modelId="{B18FF695-8C68-4941-A872-AAD23FF2CB74}" type="pres">
      <dgm:prSet presAssocID="{071ABC2D-01EA-4F43-8FF0-7D4246658C43}" presName="ChildText" presStyleLbl="revTx" presStyleIdx="2" presStyleCnt="5">
        <dgm:presLayoutVars>
          <dgm:chMax val="0"/>
          <dgm:chPref val="0"/>
          <dgm:bulletEnabled val="1"/>
        </dgm:presLayoutVars>
      </dgm:prSet>
      <dgm:spPr/>
    </dgm:pt>
    <dgm:pt modelId="{8BE367F4-5E5C-4A90-9638-89709C6AA5A3}" type="pres">
      <dgm:prSet presAssocID="{E4DC3914-B6C1-45B4-9C8B-FD368A087390}" presName="sibTrans" presStyleCnt="0"/>
      <dgm:spPr/>
    </dgm:pt>
    <dgm:pt modelId="{37C2FDC1-DAA4-4799-AE62-C8C86B81633B}" type="pres">
      <dgm:prSet presAssocID="{085413AF-AA5B-4498-8DC3-826EC735BDD6}" presName="composite" presStyleCnt="0"/>
      <dgm:spPr/>
    </dgm:pt>
    <dgm:pt modelId="{59A273C0-9572-4745-9EDF-28AD62DD42B7}" type="pres">
      <dgm:prSet presAssocID="{085413AF-AA5B-4498-8DC3-826EC735BDD6}" presName="bentUpArrow1" presStyleLbl="alignImgPlace1" presStyleIdx="3" presStyleCnt="5"/>
      <dgm:spPr/>
    </dgm:pt>
    <dgm:pt modelId="{F542ADA1-E55B-4C9D-8DEA-3ACAE88DC668}" type="pres">
      <dgm:prSet presAssocID="{085413AF-AA5B-4498-8DC3-826EC735BDD6}" presName="ParentText" presStyleLbl="node1" presStyleIdx="3" presStyleCnt="6">
        <dgm:presLayoutVars>
          <dgm:chMax val="1"/>
          <dgm:chPref val="1"/>
          <dgm:bulletEnabled val="1"/>
        </dgm:presLayoutVars>
      </dgm:prSet>
      <dgm:spPr/>
    </dgm:pt>
    <dgm:pt modelId="{0304F20B-6710-4017-93C2-848A954011C8}" type="pres">
      <dgm:prSet presAssocID="{085413AF-AA5B-4498-8DC3-826EC735BDD6}" presName="ChildText" presStyleLbl="revTx" presStyleIdx="3" presStyleCnt="5">
        <dgm:presLayoutVars>
          <dgm:chMax val="0"/>
          <dgm:chPref val="0"/>
          <dgm:bulletEnabled val="1"/>
        </dgm:presLayoutVars>
      </dgm:prSet>
      <dgm:spPr/>
    </dgm:pt>
    <dgm:pt modelId="{02D77B5A-30AA-4C1E-9A7B-7C742EFFA4C8}" type="pres">
      <dgm:prSet presAssocID="{8AAF8963-2680-48F1-AD47-84A6BE560B88}" presName="sibTrans" presStyleCnt="0"/>
      <dgm:spPr/>
    </dgm:pt>
    <dgm:pt modelId="{ED9D70F1-9E31-4E6A-A60C-A93802209FD5}" type="pres">
      <dgm:prSet presAssocID="{08BA5242-B381-47D6-A135-BF90D55FE1F0}" presName="composite" presStyleCnt="0"/>
      <dgm:spPr/>
    </dgm:pt>
    <dgm:pt modelId="{3FD960B3-D0A9-46F2-B0CE-5CDA60700361}" type="pres">
      <dgm:prSet presAssocID="{08BA5242-B381-47D6-A135-BF90D55FE1F0}" presName="bentUpArrow1" presStyleLbl="alignImgPlace1" presStyleIdx="4" presStyleCnt="5"/>
      <dgm:spPr/>
    </dgm:pt>
    <dgm:pt modelId="{316B5EA3-5E17-4A5D-9BE8-1DA1D1B9639E}" type="pres">
      <dgm:prSet presAssocID="{08BA5242-B381-47D6-A135-BF90D55FE1F0}" presName="ParentText" presStyleLbl="node1" presStyleIdx="4" presStyleCnt="6">
        <dgm:presLayoutVars>
          <dgm:chMax val="1"/>
          <dgm:chPref val="1"/>
          <dgm:bulletEnabled val="1"/>
        </dgm:presLayoutVars>
      </dgm:prSet>
      <dgm:spPr/>
    </dgm:pt>
    <dgm:pt modelId="{B487C815-7807-4624-85B4-A3DD0AD6AAEB}" type="pres">
      <dgm:prSet presAssocID="{08BA5242-B381-47D6-A135-BF90D55FE1F0}" presName="ChildText" presStyleLbl="revTx" presStyleIdx="4" presStyleCnt="5">
        <dgm:presLayoutVars>
          <dgm:chMax val="0"/>
          <dgm:chPref val="0"/>
          <dgm:bulletEnabled val="1"/>
        </dgm:presLayoutVars>
      </dgm:prSet>
      <dgm:spPr/>
    </dgm:pt>
    <dgm:pt modelId="{CEC20289-14FF-48C4-A603-7B2CD84F8835}" type="pres">
      <dgm:prSet presAssocID="{24D47A77-89BE-49EC-8149-6D34E2EC3068}" presName="sibTrans" presStyleCnt="0"/>
      <dgm:spPr/>
    </dgm:pt>
    <dgm:pt modelId="{BD2FD177-C142-4F52-8E55-B9557B559FD2}" type="pres">
      <dgm:prSet presAssocID="{A11F137C-FEE1-4231-B549-559F04945D00}" presName="composite" presStyleCnt="0"/>
      <dgm:spPr/>
    </dgm:pt>
    <dgm:pt modelId="{45A64FF9-3586-4CD0-9346-8D4B3A19E768}" type="pres">
      <dgm:prSet presAssocID="{A11F137C-FEE1-4231-B549-559F04945D00}" presName="ParentText" presStyleLbl="node1" presStyleIdx="5" presStyleCnt="6">
        <dgm:presLayoutVars>
          <dgm:chMax val="1"/>
          <dgm:chPref val="1"/>
          <dgm:bulletEnabled val="1"/>
        </dgm:presLayoutVars>
      </dgm:prSet>
      <dgm:spPr/>
    </dgm:pt>
  </dgm:ptLst>
  <dgm:cxnLst>
    <dgm:cxn modelId="{C56DDB09-CFFC-4FD1-B95B-6FF0F0203902}" srcId="{304F54E2-AF1E-4B27-AF21-F901816D02D3}" destId="{08BA5242-B381-47D6-A135-BF90D55FE1F0}" srcOrd="4" destOrd="0" parTransId="{09855576-7F8A-430F-B4D7-37766A471346}" sibTransId="{24D47A77-89BE-49EC-8149-6D34E2EC3068}"/>
    <dgm:cxn modelId="{5D40630E-9B90-4A4A-82BE-A4FC214D3A27}" type="presOf" srcId="{071ABC2D-01EA-4F43-8FF0-7D4246658C43}" destId="{BFE0AB27-65FC-4136-AFDA-AEF7F25AD3F9}" srcOrd="0" destOrd="0" presId="urn:microsoft.com/office/officeart/2005/8/layout/StepDownProcess"/>
    <dgm:cxn modelId="{3B29F917-B1CC-49F6-95D1-26DCD59B734E}" srcId="{304F54E2-AF1E-4B27-AF21-F901816D02D3}" destId="{085413AF-AA5B-4498-8DC3-826EC735BDD6}" srcOrd="3" destOrd="0" parTransId="{9A7E0616-FF53-4D3C-AB82-709FD1F2A247}" sibTransId="{8AAF8963-2680-48F1-AD47-84A6BE560B88}"/>
    <dgm:cxn modelId="{2824EF4D-B8B5-45DC-A9D4-7C753611FEC7}" srcId="{304F54E2-AF1E-4B27-AF21-F901816D02D3}" destId="{2C85DDF6-001B-43B3-BE85-C7B5D2BCC37C}" srcOrd="1" destOrd="0" parTransId="{FD91F63D-D23A-44E2-8363-935DAF52EDF9}" sibTransId="{CC1DBE6D-8DA2-4AA3-9885-C8C57AEB7519}"/>
    <dgm:cxn modelId="{50159B4E-882B-46A8-9A6A-F026BD47A3A2}" type="presOf" srcId="{08BA5242-B381-47D6-A135-BF90D55FE1F0}" destId="{316B5EA3-5E17-4A5D-9BE8-1DA1D1B9639E}" srcOrd="0" destOrd="0" presId="urn:microsoft.com/office/officeart/2005/8/layout/StepDownProcess"/>
    <dgm:cxn modelId="{1F1C464F-943D-419C-B456-7420082AF64B}" type="presOf" srcId="{085413AF-AA5B-4498-8DC3-826EC735BDD6}" destId="{F542ADA1-E55B-4C9D-8DEA-3ACAE88DC668}" srcOrd="0" destOrd="0" presId="urn:microsoft.com/office/officeart/2005/8/layout/StepDownProcess"/>
    <dgm:cxn modelId="{1F484876-E376-4327-AD06-62D0EF95208A}" type="presOf" srcId="{06175EF1-4C0B-4874-BC46-3E5AAF8B6F3F}" destId="{C8719BBC-0710-4933-B454-9790B2B88366}" srcOrd="0" destOrd="0" presId="urn:microsoft.com/office/officeart/2005/8/layout/StepDownProcess"/>
    <dgm:cxn modelId="{5DA6ED80-DD47-45AE-B62F-8FB87FF5371B}" type="presOf" srcId="{2C85DDF6-001B-43B3-BE85-C7B5D2BCC37C}" destId="{AC391DCA-C8A3-4586-81AD-6B83C1DED24D}" srcOrd="0" destOrd="0" presId="urn:microsoft.com/office/officeart/2005/8/layout/StepDownProcess"/>
    <dgm:cxn modelId="{DD7A8595-F33E-4B28-AC40-4307F330C6F3}" srcId="{304F54E2-AF1E-4B27-AF21-F901816D02D3}" destId="{A11F137C-FEE1-4231-B549-559F04945D00}" srcOrd="5" destOrd="0" parTransId="{DDA3F5E0-6908-46C8-93CE-87D84E86F430}" sibTransId="{778D68AA-2F67-4B44-8931-EAD8D894C508}"/>
    <dgm:cxn modelId="{CCAE20B5-E087-4C2B-B95E-9C711CA09124}" type="presOf" srcId="{304F54E2-AF1E-4B27-AF21-F901816D02D3}" destId="{51D8C5FD-5862-4A0D-9EDF-6E5AAE263F5D}" srcOrd="0" destOrd="0" presId="urn:microsoft.com/office/officeart/2005/8/layout/StepDownProcess"/>
    <dgm:cxn modelId="{B4D721DB-3868-4A74-AC60-31B9C6FF3884}" srcId="{304F54E2-AF1E-4B27-AF21-F901816D02D3}" destId="{06175EF1-4C0B-4874-BC46-3E5AAF8B6F3F}" srcOrd="0" destOrd="0" parTransId="{16ABCC0E-220E-4C32-BB4A-111863F3E011}" sibTransId="{28220DBB-6E14-4684-B019-073295DE397A}"/>
    <dgm:cxn modelId="{DD86EFF4-7670-498E-A412-F97B926DBBA0}" srcId="{304F54E2-AF1E-4B27-AF21-F901816D02D3}" destId="{071ABC2D-01EA-4F43-8FF0-7D4246658C43}" srcOrd="2" destOrd="0" parTransId="{52F08838-2E7A-48D5-AC05-ACB561747FA8}" sibTransId="{E4DC3914-B6C1-45B4-9C8B-FD368A087390}"/>
    <dgm:cxn modelId="{51A86FF8-31D1-4C0A-88A4-46A335249C06}" type="presOf" srcId="{A11F137C-FEE1-4231-B549-559F04945D00}" destId="{45A64FF9-3586-4CD0-9346-8D4B3A19E768}" srcOrd="0" destOrd="0" presId="urn:microsoft.com/office/officeart/2005/8/layout/StepDownProcess"/>
    <dgm:cxn modelId="{2A42C8D9-3CC6-45C6-A501-D1D105361621}" type="presParOf" srcId="{51D8C5FD-5862-4A0D-9EDF-6E5AAE263F5D}" destId="{C081A2CE-CD4B-4920-A3B4-BBED344D9F3F}" srcOrd="0" destOrd="0" presId="urn:microsoft.com/office/officeart/2005/8/layout/StepDownProcess"/>
    <dgm:cxn modelId="{9A1D076C-6993-40D1-B315-EA5D1E289747}" type="presParOf" srcId="{C081A2CE-CD4B-4920-A3B4-BBED344D9F3F}" destId="{F88B38CC-1AD5-4231-8724-16FE0717277B}" srcOrd="0" destOrd="0" presId="urn:microsoft.com/office/officeart/2005/8/layout/StepDownProcess"/>
    <dgm:cxn modelId="{F508DB83-BC07-48B5-89C9-D67D66A0A335}" type="presParOf" srcId="{C081A2CE-CD4B-4920-A3B4-BBED344D9F3F}" destId="{C8719BBC-0710-4933-B454-9790B2B88366}" srcOrd="1" destOrd="0" presId="urn:microsoft.com/office/officeart/2005/8/layout/StepDownProcess"/>
    <dgm:cxn modelId="{308AFF2B-9AC1-469C-975D-04427BEE122A}" type="presParOf" srcId="{C081A2CE-CD4B-4920-A3B4-BBED344D9F3F}" destId="{D0F657AC-2022-4555-B944-006136138AA6}" srcOrd="2" destOrd="0" presId="urn:microsoft.com/office/officeart/2005/8/layout/StepDownProcess"/>
    <dgm:cxn modelId="{2B5265C1-A4E6-4C3B-B86D-5A3BB7137013}" type="presParOf" srcId="{51D8C5FD-5862-4A0D-9EDF-6E5AAE263F5D}" destId="{B8A098BB-FBA2-496D-8B22-19A7AAA0B653}" srcOrd="1" destOrd="0" presId="urn:microsoft.com/office/officeart/2005/8/layout/StepDownProcess"/>
    <dgm:cxn modelId="{98AF488D-A25E-4682-A5D4-ACC6AB9A3F23}" type="presParOf" srcId="{51D8C5FD-5862-4A0D-9EDF-6E5AAE263F5D}" destId="{DD9670D3-95A1-4AFF-BA3D-9F52253D506F}" srcOrd="2" destOrd="0" presId="urn:microsoft.com/office/officeart/2005/8/layout/StepDownProcess"/>
    <dgm:cxn modelId="{F21E9B7F-BBD6-45FB-B6E0-457C5BA826FD}" type="presParOf" srcId="{DD9670D3-95A1-4AFF-BA3D-9F52253D506F}" destId="{51B68DA6-9F08-48A4-AF6B-ADBDE8846E8F}" srcOrd="0" destOrd="0" presId="urn:microsoft.com/office/officeart/2005/8/layout/StepDownProcess"/>
    <dgm:cxn modelId="{344FCCEF-9633-4BAD-B010-0BB47497BE4F}" type="presParOf" srcId="{DD9670D3-95A1-4AFF-BA3D-9F52253D506F}" destId="{AC391DCA-C8A3-4586-81AD-6B83C1DED24D}" srcOrd="1" destOrd="0" presId="urn:microsoft.com/office/officeart/2005/8/layout/StepDownProcess"/>
    <dgm:cxn modelId="{BA32FEDE-B45B-4386-BF30-092986FDE612}" type="presParOf" srcId="{DD9670D3-95A1-4AFF-BA3D-9F52253D506F}" destId="{388086A8-737D-4EB3-B729-BD3799AABD41}" srcOrd="2" destOrd="0" presId="urn:microsoft.com/office/officeart/2005/8/layout/StepDownProcess"/>
    <dgm:cxn modelId="{2BD774E1-1764-45EE-852F-1F2875714936}" type="presParOf" srcId="{51D8C5FD-5862-4A0D-9EDF-6E5AAE263F5D}" destId="{6716CCC2-A1E8-4268-8C53-E8EE47967E34}" srcOrd="3" destOrd="0" presId="urn:microsoft.com/office/officeart/2005/8/layout/StepDownProcess"/>
    <dgm:cxn modelId="{DE7DA3E1-AB77-4579-89FA-F686540E7C37}" type="presParOf" srcId="{51D8C5FD-5862-4A0D-9EDF-6E5AAE263F5D}" destId="{BB6AE8AF-00F2-4456-A353-8D44EEA1804A}" srcOrd="4" destOrd="0" presId="urn:microsoft.com/office/officeart/2005/8/layout/StepDownProcess"/>
    <dgm:cxn modelId="{64C04732-C172-4D4F-A822-112D53638D4C}" type="presParOf" srcId="{BB6AE8AF-00F2-4456-A353-8D44EEA1804A}" destId="{47F1F2B3-FF05-440F-9A59-60E02E90D951}" srcOrd="0" destOrd="0" presId="urn:microsoft.com/office/officeart/2005/8/layout/StepDownProcess"/>
    <dgm:cxn modelId="{1C5C14B7-7C63-455A-9A5F-D9142EAB4557}" type="presParOf" srcId="{BB6AE8AF-00F2-4456-A353-8D44EEA1804A}" destId="{BFE0AB27-65FC-4136-AFDA-AEF7F25AD3F9}" srcOrd="1" destOrd="0" presId="urn:microsoft.com/office/officeart/2005/8/layout/StepDownProcess"/>
    <dgm:cxn modelId="{8E47F391-78F2-44E7-A7D3-3AE800C4C90A}" type="presParOf" srcId="{BB6AE8AF-00F2-4456-A353-8D44EEA1804A}" destId="{B18FF695-8C68-4941-A872-AAD23FF2CB74}" srcOrd="2" destOrd="0" presId="urn:microsoft.com/office/officeart/2005/8/layout/StepDownProcess"/>
    <dgm:cxn modelId="{4F2A9424-70B4-4EA9-BC23-17F785370A4A}" type="presParOf" srcId="{51D8C5FD-5862-4A0D-9EDF-6E5AAE263F5D}" destId="{8BE367F4-5E5C-4A90-9638-89709C6AA5A3}" srcOrd="5" destOrd="0" presId="urn:microsoft.com/office/officeart/2005/8/layout/StepDownProcess"/>
    <dgm:cxn modelId="{95EBD78E-7BE1-4424-B868-01D67050B873}" type="presParOf" srcId="{51D8C5FD-5862-4A0D-9EDF-6E5AAE263F5D}" destId="{37C2FDC1-DAA4-4799-AE62-C8C86B81633B}" srcOrd="6" destOrd="0" presId="urn:microsoft.com/office/officeart/2005/8/layout/StepDownProcess"/>
    <dgm:cxn modelId="{A0D91AF5-9F6D-438B-8E5D-B24350E4E0B0}" type="presParOf" srcId="{37C2FDC1-DAA4-4799-AE62-C8C86B81633B}" destId="{59A273C0-9572-4745-9EDF-28AD62DD42B7}" srcOrd="0" destOrd="0" presId="urn:microsoft.com/office/officeart/2005/8/layout/StepDownProcess"/>
    <dgm:cxn modelId="{15307BD1-09ED-4974-8302-8EB9CE0CAA02}" type="presParOf" srcId="{37C2FDC1-DAA4-4799-AE62-C8C86B81633B}" destId="{F542ADA1-E55B-4C9D-8DEA-3ACAE88DC668}" srcOrd="1" destOrd="0" presId="urn:microsoft.com/office/officeart/2005/8/layout/StepDownProcess"/>
    <dgm:cxn modelId="{7180A5A5-5714-404B-9A02-FC065901B62C}" type="presParOf" srcId="{37C2FDC1-DAA4-4799-AE62-C8C86B81633B}" destId="{0304F20B-6710-4017-93C2-848A954011C8}" srcOrd="2" destOrd="0" presId="urn:microsoft.com/office/officeart/2005/8/layout/StepDownProcess"/>
    <dgm:cxn modelId="{FF10249C-0709-4E5C-8A4A-718E82669982}" type="presParOf" srcId="{51D8C5FD-5862-4A0D-9EDF-6E5AAE263F5D}" destId="{02D77B5A-30AA-4C1E-9A7B-7C742EFFA4C8}" srcOrd="7" destOrd="0" presId="urn:microsoft.com/office/officeart/2005/8/layout/StepDownProcess"/>
    <dgm:cxn modelId="{6B574CB5-1A91-4C18-BD18-8668107D8FE1}" type="presParOf" srcId="{51D8C5FD-5862-4A0D-9EDF-6E5AAE263F5D}" destId="{ED9D70F1-9E31-4E6A-A60C-A93802209FD5}" srcOrd="8" destOrd="0" presId="urn:microsoft.com/office/officeart/2005/8/layout/StepDownProcess"/>
    <dgm:cxn modelId="{E559DE79-266C-46EC-A965-2F3895DEC55E}" type="presParOf" srcId="{ED9D70F1-9E31-4E6A-A60C-A93802209FD5}" destId="{3FD960B3-D0A9-46F2-B0CE-5CDA60700361}" srcOrd="0" destOrd="0" presId="urn:microsoft.com/office/officeart/2005/8/layout/StepDownProcess"/>
    <dgm:cxn modelId="{2B801AED-1AC9-44C4-9201-15646FBA59E3}" type="presParOf" srcId="{ED9D70F1-9E31-4E6A-A60C-A93802209FD5}" destId="{316B5EA3-5E17-4A5D-9BE8-1DA1D1B9639E}" srcOrd="1" destOrd="0" presId="urn:microsoft.com/office/officeart/2005/8/layout/StepDownProcess"/>
    <dgm:cxn modelId="{4D83AEF2-55B6-42CF-AD1B-131DF4F07513}" type="presParOf" srcId="{ED9D70F1-9E31-4E6A-A60C-A93802209FD5}" destId="{B487C815-7807-4624-85B4-A3DD0AD6AAEB}" srcOrd="2" destOrd="0" presId="urn:microsoft.com/office/officeart/2005/8/layout/StepDownProcess"/>
    <dgm:cxn modelId="{2A3316CF-363A-46F0-8E65-92C40E2E4FB2}" type="presParOf" srcId="{51D8C5FD-5862-4A0D-9EDF-6E5AAE263F5D}" destId="{CEC20289-14FF-48C4-A603-7B2CD84F8835}" srcOrd="9" destOrd="0" presId="urn:microsoft.com/office/officeart/2005/8/layout/StepDownProcess"/>
    <dgm:cxn modelId="{5A51DEC5-144E-4DEC-B3DC-B9815E84CD6A}" type="presParOf" srcId="{51D8C5FD-5862-4A0D-9EDF-6E5AAE263F5D}" destId="{BD2FD177-C142-4F52-8E55-B9557B559FD2}" srcOrd="10" destOrd="0" presId="urn:microsoft.com/office/officeart/2005/8/layout/StepDownProcess"/>
    <dgm:cxn modelId="{4F9BA6DD-54F0-4C18-ABBD-8B429B23009C}" type="presParOf" srcId="{BD2FD177-C142-4F52-8E55-B9557B559FD2}" destId="{45A64FF9-3586-4CD0-9346-8D4B3A19E768}"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19932C-680A-47D7-8BF9-298E6DA5322C}" type="doc">
      <dgm:prSet loTypeId="urn:microsoft.com/office/officeart/2005/8/layout/hProcess9" loCatId="process" qsTypeId="urn:microsoft.com/office/officeart/2005/8/quickstyle/simple1" qsCatId="simple" csTypeId="urn:microsoft.com/office/officeart/2005/8/colors/accent1_2" csCatId="accent1" phldr="1"/>
      <dgm:spPr/>
    </dgm:pt>
    <dgm:pt modelId="{97D7CAFA-9907-48EF-B468-6716A2A1D940}">
      <dgm:prSet phldrT="[Text]" custT="1"/>
      <dgm:spPr/>
      <dgm:t>
        <a:bodyPr/>
        <a:lstStyle/>
        <a:p>
          <a:r>
            <a:rPr lang="en-US" sz="2000" dirty="0"/>
            <a:t>Change</a:t>
          </a:r>
        </a:p>
      </dgm:t>
    </dgm:pt>
    <dgm:pt modelId="{6F6D9A24-FF8B-4514-922D-B0F06BBA8C8C}" type="parTrans" cxnId="{9FCD52E5-318B-4184-AB57-F4C7ED219F6C}">
      <dgm:prSet/>
      <dgm:spPr/>
      <dgm:t>
        <a:bodyPr/>
        <a:lstStyle/>
        <a:p>
          <a:endParaRPr lang="en-US"/>
        </a:p>
      </dgm:t>
    </dgm:pt>
    <dgm:pt modelId="{B0F94B06-1506-4726-97ED-077713EF4341}" type="sibTrans" cxnId="{9FCD52E5-318B-4184-AB57-F4C7ED219F6C}">
      <dgm:prSet/>
      <dgm:spPr/>
      <dgm:t>
        <a:bodyPr/>
        <a:lstStyle/>
        <a:p>
          <a:endParaRPr lang="en-US"/>
        </a:p>
      </dgm:t>
    </dgm:pt>
    <dgm:pt modelId="{EA11D423-45E8-410A-A267-4B9DABA15337}" type="pres">
      <dgm:prSet presAssocID="{9219932C-680A-47D7-8BF9-298E6DA5322C}" presName="CompostProcess" presStyleCnt="0">
        <dgm:presLayoutVars>
          <dgm:dir/>
          <dgm:resizeHandles val="exact"/>
        </dgm:presLayoutVars>
      </dgm:prSet>
      <dgm:spPr/>
    </dgm:pt>
    <dgm:pt modelId="{D2073CA4-60D6-4809-A548-6AA4BA5D5B75}" type="pres">
      <dgm:prSet presAssocID="{9219932C-680A-47D7-8BF9-298E6DA5322C}" presName="arrow" presStyleLbl="bgShp" presStyleIdx="0" presStyleCnt="1" custScaleX="92080" custLinFactNeighborX="-19699" custLinFactNeighborY="0"/>
      <dgm:spPr/>
    </dgm:pt>
    <dgm:pt modelId="{0CFF7FC5-E416-4430-8792-0D1D3C89FD76}" type="pres">
      <dgm:prSet presAssocID="{9219932C-680A-47D7-8BF9-298E6DA5322C}" presName="linearProcess" presStyleCnt="0"/>
      <dgm:spPr/>
    </dgm:pt>
    <dgm:pt modelId="{E5E6C06D-65B9-4582-82D2-9AB475067323}" type="pres">
      <dgm:prSet presAssocID="{97D7CAFA-9907-48EF-B468-6716A2A1D940}" presName="textNode" presStyleLbl="node1" presStyleIdx="0" presStyleCnt="1" custLinFactNeighborX="-36799" custLinFactNeighborY="0">
        <dgm:presLayoutVars>
          <dgm:bulletEnabled val="1"/>
        </dgm:presLayoutVars>
      </dgm:prSet>
      <dgm:spPr/>
    </dgm:pt>
  </dgm:ptLst>
  <dgm:cxnLst>
    <dgm:cxn modelId="{62CADE9A-E4ED-4C22-BB17-FE336EE315E1}" type="presOf" srcId="{97D7CAFA-9907-48EF-B468-6716A2A1D940}" destId="{E5E6C06D-65B9-4582-82D2-9AB475067323}" srcOrd="0" destOrd="0" presId="urn:microsoft.com/office/officeart/2005/8/layout/hProcess9"/>
    <dgm:cxn modelId="{7F2BD0B7-0EE5-4DFA-A4F8-5CB8BD78E6A2}" type="presOf" srcId="{9219932C-680A-47D7-8BF9-298E6DA5322C}" destId="{EA11D423-45E8-410A-A267-4B9DABA15337}" srcOrd="0" destOrd="0" presId="urn:microsoft.com/office/officeart/2005/8/layout/hProcess9"/>
    <dgm:cxn modelId="{9FCD52E5-318B-4184-AB57-F4C7ED219F6C}" srcId="{9219932C-680A-47D7-8BF9-298E6DA5322C}" destId="{97D7CAFA-9907-48EF-B468-6716A2A1D940}" srcOrd="0" destOrd="0" parTransId="{6F6D9A24-FF8B-4514-922D-B0F06BBA8C8C}" sibTransId="{B0F94B06-1506-4726-97ED-077713EF4341}"/>
    <dgm:cxn modelId="{93C68C14-B0CC-4121-ABFB-4066ADDF948A}" type="presParOf" srcId="{EA11D423-45E8-410A-A267-4B9DABA15337}" destId="{D2073CA4-60D6-4809-A548-6AA4BA5D5B75}" srcOrd="0" destOrd="0" presId="urn:microsoft.com/office/officeart/2005/8/layout/hProcess9"/>
    <dgm:cxn modelId="{6B37BD29-381E-491E-875D-7AD1B36930CF}" type="presParOf" srcId="{EA11D423-45E8-410A-A267-4B9DABA15337}" destId="{0CFF7FC5-E416-4430-8792-0D1D3C89FD76}" srcOrd="1" destOrd="0" presId="urn:microsoft.com/office/officeart/2005/8/layout/hProcess9"/>
    <dgm:cxn modelId="{B0468E0F-29ED-4A99-9595-7305D35C4CA5}" type="presParOf" srcId="{0CFF7FC5-E416-4430-8792-0D1D3C89FD76}" destId="{E5E6C06D-65B9-4582-82D2-9AB475067323}"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12D624-1009-455D-8D2E-8D3C8CE3D5C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29AE22E7-8761-4DBD-B749-A877B7436152}">
      <dgm:prSet phldrT="[Text]"/>
      <dgm:spPr/>
      <dgm:t>
        <a:bodyPr/>
        <a:lstStyle/>
        <a:p>
          <a:r>
            <a:rPr lang="en-US" dirty="0"/>
            <a:t>Specification</a:t>
          </a:r>
        </a:p>
      </dgm:t>
    </dgm:pt>
    <dgm:pt modelId="{00E67927-ADC6-4F29-84C9-A1E0C2F44816}" type="parTrans" cxnId="{E8C1F135-A4CC-4CB5-BE33-F4CBEAF4C845}">
      <dgm:prSet/>
      <dgm:spPr/>
      <dgm:t>
        <a:bodyPr/>
        <a:lstStyle/>
        <a:p>
          <a:endParaRPr lang="en-US"/>
        </a:p>
      </dgm:t>
    </dgm:pt>
    <dgm:pt modelId="{1279BAFA-998F-4638-B255-54246AAC6B0C}" type="sibTrans" cxnId="{E8C1F135-A4CC-4CB5-BE33-F4CBEAF4C845}">
      <dgm:prSet/>
      <dgm:spPr/>
      <dgm:t>
        <a:bodyPr/>
        <a:lstStyle/>
        <a:p>
          <a:endParaRPr lang="en-US"/>
        </a:p>
      </dgm:t>
    </dgm:pt>
    <dgm:pt modelId="{8880604B-B0CE-4798-BAE5-53E97BC08B13}">
      <dgm:prSet phldrT="[Text]"/>
      <dgm:spPr/>
      <dgm:t>
        <a:bodyPr/>
        <a:lstStyle/>
        <a:p>
          <a:r>
            <a:rPr lang="en-US" dirty="0"/>
            <a:t>Development</a:t>
          </a:r>
        </a:p>
      </dgm:t>
    </dgm:pt>
    <dgm:pt modelId="{625142E8-A349-48A9-A062-BF72F0CE0794}" type="parTrans" cxnId="{E3A3CD25-1049-4AF4-8127-91510DCA6500}">
      <dgm:prSet/>
      <dgm:spPr/>
      <dgm:t>
        <a:bodyPr/>
        <a:lstStyle/>
        <a:p>
          <a:endParaRPr lang="en-US"/>
        </a:p>
      </dgm:t>
    </dgm:pt>
    <dgm:pt modelId="{0EC6535B-13C1-4361-8443-51D8AF98EFFD}" type="sibTrans" cxnId="{E3A3CD25-1049-4AF4-8127-91510DCA6500}">
      <dgm:prSet/>
      <dgm:spPr/>
      <dgm:t>
        <a:bodyPr/>
        <a:lstStyle/>
        <a:p>
          <a:endParaRPr lang="en-US"/>
        </a:p>
      </dgm:t>
    </dgm:pt>
    <dgm:pt modelId="{9278286D-32D0-4ACB-8750-B6944D4EA737}">
      <dgm:prSet phldrT="[Text]"/>
      <dgm:spPr/>
      <dgm:t>
        <a:bodyPr/>
        <a:lstStyle/>
        <a:p>
          <a:r>
            <a:rPr lang="en-US" dirty="0"/>
            <a:t>Validation</a:t>
          </a:r>
        </a:p>
      </dgm:t>
    </dgm:pt>
    <dgm:pt modelId="{C0F7BC73-ED31-4769-92EF-EB083466F549}" type="parTrans" cxnId="{024FC13D-790B-4B9F-B99A-13CEDE9446FE}">
      <dgm:prSet/>
      <dgm:spPr/>
      <dgm:t>
        <a:bodyPr/>
        <a:lstStyle/>
        <a:p>
          <a:endParaRPr lang="en-US"/>
        </a:p>
      </dgm:t>
    </dgm:pt>
    <dgm:pt modelId="{ACB02DB6-65F2-4230-B2F9-790A4E2D5DD4}" type="sibTrans" cxnId="{024FC13D-790B-4B9F-B99A-13CEDE9446FE}">
      <dgm:prSet/>
      <dgm:spPr/>
      <dgm:t>
        <a:bodyPr/>
        <a:lstStyle/>
        <a:p>
          <a:endParaRPr lang="en-US"/>
        </a:p>
      </dgm:t>
    </dgm:pt>
    <dgm:pt modelId="{E828D33C-706E-4FD0-9C59-D322DD7E1A97}" type="pres">
      <dgm:prSet presAssocID="{DB12D624-1009-455D-8D2E-8D3C8CE3D5C9}" presName="linearFlow" presStyleCnt="0">
        <dgm:presLayoutVars>
          <dgm:resizeHandles val="exact"/>
        </dgm:presLayoutVars>
      </dgm:prSet>
      <dgm:spPr/>
    </dgm:pt>
    <dgm:pt modelId="{5C24846A-ED73-4186-9643-130ECE7E06BC}" type="pres">
      <dgm:prSet presAssocID="{29AE22E7-8761-4DBD-B749-A877B7436152}" presName="node" presStyleLbl="node1" presStyleIdx="0" presStyleCnt="3">
        <dgm:presLayoutVars>
          <dgm:bulletEnabled val="1"/>
        </dgm:presLayoutVars>
      </dgm:prSet>
      <dgm:spPr/>
    </dgm:pt>
    <dgm:pt modelId="{FD0593E3-5175-4F94-8784-53CD52842615}" type="pres">
      <dgm:prSet presAssocID="{1279BAFA-998F-4638-B255-54246AAC6B0C}" presName="sibTrans" presStyleLbl="sibTrans2D1" presStyleIdx="0" presStyleCnt="2" custLinFactNeighborX="45623" custLinFactNeighborY="1036"/>
      <dgm:spPr/>
    </dgm:pt>
    <dgm:pt modelId="{E82FEA7D-A735-4510-B5FF-6EF8116D5BEA}" type="pres">
      <dgm:prSet presAssocID="{1279BAFA-998F-4638-B255-54246AAC6B0C}" presName="connectorText" presStyleLbl="sibTrans2D1" presStyleIdx="0" presStyleCnt="2"/>
      <dgm:spPr/>
    </dgm:pt>
    <dgm:pt modelId="{7D9A8A43-A3A2-46D9-A175-F4BF73C8AB40}" type="pres">
      <dgm:prSet presAssocID="{8880604B-B0CE-4798-BAE5-53E97BC08B13}" presName="node" presStyleLbl="node1" presStyleIdx="1" presStyleCnt="3">
        <dgm:presLayoutVars>
          <dgm:bulletEnabled val="1"/>
        </dgm:presLayoutVars>
      </dgm:prSet>
      <dgm:spPr/>
    </dgm:pt>
    <dgm:pt modelId="{2FBC871E-4575-40FC-908A-102824C3DF0A}" type="pres">
      <dgm:prSet presAssocID="{0EC6535B-13C1-4361-8443-51D8AF98EFFD}" presName="sibTrans" presStyleLbl="sibTrans2D1" presStyleIdx="1" presStyleCnt="2" custLinFactNeighborX="-67030" custLinFactNeighborY="12500"/>
      <dgm:spPr/>
    </dgm:pt>
    <dgm:pt modelId="{1AE030B8-45C6-4E97-8F69-ADFB6DF37FC4}" type="pres">
      <dgm:prSet presAssocID="{0EC6535B-13C1-4361-8443-51D8AF98EFFD}" presName="connectorText" presStyleLbl="sibTrans2D1" presStyleIdx="1" presStyleCnt="2"/>
      <dgm:spPr/>
    </dgm:pt>
    <dgm:pt modelId="{A1A2BA47-6F9B-4411-A499-66270A4D6259}" type="pres">
      <dgm:prSet presAssocID="{9278286D-32D0-4ACB-8750-B6944D4EA737}" presName="node" presStyleLbl="node1" presStyleIdx="2" presStyleCnt="3">
        <dgm:presLayoutVars>
          <dgm:bulletEnabled val="1"/>
        </dgm:presLayoutVars>
      </dgm:prSet>
      <dgm:spPr/>
    </dgm:pt>
  </dgm:ptLst>
  <dgm:cxnLst>
    <dgm:cxn modelId="{5E50620F-BD3F-415B-A375-96CDC705E65B}" type="presOf" srcId="{DB12D624-1009-455D-8D2E-8D3C8CE3D5C9}" destId="{E828D33C-706E-4FD0-9C59-D322DD7E1A97}" srcOrd="0" destOrd="0" presId="urn:microsoft.com/office/officeart/2005/8/layout/process2"/>
    <dgm:cxn modelId="{78765F19-ED42-4ABB-A7DA-0898E99E35D0}" type="presOf" srcId="{0EC6535B-13C1-4361-8443-51D8AF98EFFD}" destId="{1AE030B8-45C6-4E97-8F69-ADFB6DF37FC4}" srcOrd="1" destOrd="0" presId="urn:microsoft.com/office/officeart/2005/8/layout/process2"/>
    <dgm:cxn modelId="{E3A3CD25-1049-4AF4-8127-91510DCA6500}" srcId="{DB12D624-1009-455D-8D2E-8D3C8CE3D5C9}" destId="{8880604B-B0CE-4798-BAE5-53E97BC08B13}" srcOrd="1" destOrd="0" parTransId="{625142E8-A349-48A9-A062-BF72F0CE0794}" sibTransId="{0EC6535B-13C1-4361-8443-51D8AF98EFFD}"/>
    <dgm:cxn modelId="{BDDC9127-72CD-4418-BF88-7F74795DFC9D}" type="presOf" srcId="{1279BAFA-998F-4638-B255-54246AAC6B0C}" destId="{FD0593E3-5175-4F94-8784-53CD52842615}" srcOrd="0" destOrd="0" presId="urn:microsoft.com/office/officeart/2005/8/layout/process2"/>
    <dgm:cxn modelId="{E8C1F135-A4CC-4CB5-BE33-F4CBEAF4C845}" srcId="{DB12D624-1009-455D-8D2E-8D3C8CE3D5C9}" destId="{29AE22E7-8761-4DBD-B749-A877B7436152}" srcOrd="0" destOrd="0" parTransId="{00E67927-ADC6-4F29-84C9-A1E0C2F44816}" sibTransId="{1279BAFA-998F-4638-B255-54246AAC6B0C}"/>
    <dgm:cxn modelId="{024FC13D-790B-4B9F-B99A-13CEDE9446FE}" srcId="{DB12D624-1009-455D-8D2E-8D3C8CE3D5C9}" destId="{9278286D-32D0-4ACB-8750-B6944D4EA737}" srcOrd="2" destOrd="0" parTransId="{C0F7BC73-ED31-4769-92EF-EB083466F549}" sibTransId="{ACB02DB6-65F2-4230-B2F9-790A4E2D5DD4}"/>
    <dgm:cxn modelId="{38AC0777-AAFC-4838-ACE9-11C85A9E90B5}" type="presOf" srcId="{0EC6535B-13C1-4361-8443-51D8AF98EFFD}" destId="{2FBC871E-4575-40FC-908A-102824C3DF0A}" srcOrd="0" destOrd="0" presId="urn:microsoft.com/office/officeart/2005/8/layout/process2"/>
    <dgm:cxn modelId="{68F98477-C0C8-47A4-9EAA-D9E6E4B2471D}" type="presOf" srcId="{9278286D-32D0-4ACB-8750-B6944D4EA737}" destId="{A1A2BA47-6F9B-4411-A499-66270A4D6259}" srcOrd="0" destOrd="0" presId="urn:microsoft.com/office/officeart/2005/8/layout/process2"/>
    <dgm:cxn modelId="{90875881-4C2E-473A-966A-A9F55F26C801}" type="presOf" srcId="{29AE22E7-8761-4DBD-B749-A877B7436152}" destId="{5C24846A-ED73-4186-9643-130ECE7E06BC}" srcOrd="0" destOrd="0" presId="urn:microsoft.com/office/officeart/2005/8/layout/process2"/>
    <dgm:cxn modelId="{F295CBD3-7BE6-47CF-909B-09417ED54E97}" type="presOf" srcId="{1279BAFA-998F-4638-B255-54246AAC6B0C}" destId="{E82FEA7D-A735-4510-B5FF-6EF8116D5BEA}" srcOrd="1" destOrd="0" presId="urn:microsoft.com/office/officeart/2005/8/layout/process2"/>
    <dgm:cxn modelId="{A91207D4-48CA-4088-8103-BA54B5CBE626}" type="presOf" srcId="{8880604B-B0CE-4798-BAE5-53E97BC08B13}" destId="{7D9A8A43-A3A2-46D9-A175-F4BF73C8AB40}" srcOrd="0" destOrd="0" presId="urn:microsoft.com/office/officeart/2005/8/layout/process2"/>
    <dgm:cxn modelId="{B4EE2809-A601-482D-8F2A-2404946892F8}" type="presParOf" srcId="{E828D33C-706E-4FD0-9C59-D322DD7E1A97}" destId="{5C24846A-ED73-4186-9643-130ECE7E06BC}" srcOrd="0" destOrd="0" presId="urn:microsoft.com/office/officeart/2005/8/layout/process2"/>
    <dgm:cxn modelId="{0CCE9B9E-A115-4FC2-9192-27720CB01F5A}" type="presParOf" srcId="{E828D33C-706E-4FD0-9C59-D322DD7E1A97}" destId="{FD0593E3-5175-4F94-8784-53CD52842615}" srcOrd="1" destOrd="0" presId="urn:microsoft.com/office/officeart/2005/8/layout/process2"/>
    <dgm:cxn modelId="{1FF8F3AE-2902-45F5-AE40-104DF5E9F662}" type="presParOf" srcId="{FD0593E3-5175-4F94-8784-53CD52842615}" destId="{E82FEA7D-A735-4510-B5FF-6EF8116D5BEA}" srcOrd="0" destOrd="0" presId="urn:microsoft.com/office/officeart/2005/8/layout/process2"/>
    <dgm:cxn modelId="{EB6DF0E0-6850-43BD-91B3-EE0E1DCF8370}" type="presParOf" srcId="{E828D33C-706E-4FD0-9C59-D322DD7E1A97}" destId="{7D9A8A43-A3A2-46D9-A175-F4BF73C8AB40}" srcOrd="2" destOrd="0" presId="urn:microsoft.com/office/officeart/2005/8/layout/process2"/>
    <dgm:cxn modelId="{C385A4D7-962D-441F-96F0-1861540BA9FC}" type="presParOf" srcId="{E828D33C-706E-4FD0-9C59-D322DD7E1A97}" destId="{2FBC871E-4575-40FC-908A-102824C3DF0A}" srcOrd="3" destOrd="0" presId="urn:microsoft.com/office/officeart/2005/8/layout/process2"/>
    <dgm:cxn modelId="{19122627-18A4-4890-B6F6-EF5881A85D63}" type="presParOf" srcId="{2FBC871E-4575-40FC-908A-102824C3DF0A}" destId="{1AE030B8-45C6-4E97-8F69-ADFB6DF37FC4}" srcOrd="0" destOrd="0" presId="urn:microsoft.com/office/officeart/2005/8/layout/process2"/>
    <dgm:cxn modelId="{DB0E538A-63A9-4F22-8292-B1E6DBB156FD}" type="presParOf" srcId="{E828D33C-706E-4FD0-9C59-D322DD7E1A97}" destId="{A1A2BA47-6F9B-4411-A499-66270A4D6259}" srcOrd="4"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C2F2C7-4A49-4505-9C4B-4D7FF0567B15}" type="doc">
      <dgm:prSet loTypeId="urn:diagrams.loki3.com/VaryingWidthList" loCatId="officeonline" qsTypeId="urn:microsoft.com/office/officeart/2005/8/quickstyle/simple1" qsCatId="simple" csTypeId="urn:microsoft.com/office/officeart/2005/8/colors/accent1_2" csCatId="accent1" phldr="1"/>
      <dgm:spPr/>
    </dgm:pt>
    <dgm:pt modelId="{FBD77703-A6D3-4775-93D6-5B73BEF84DD7}">
      <dgm:prSet phldrT="[Text]" custT="1"/>
      <dgm:spPr/>
      <dgm:t>
        <a:bodyPr/>
        <a:lstStyle/>
        <a:p>
          <a:r>
            <a:rPr lang="en-US" sz="2400" dirty="0"/>
            <a:t>Initial version</a:t>
          </a:r>
        </a:p>
      </dgm:t>
    </dgm:pt>
    <dgm:pt modelId="{2A92688D-C4D2-4E9F-BF77-E31342E82515}" type="parTrans" cxnId="{BF0F37B3-D564-41F3-8754-065003E3C635}">
      <dgm:prSet/>
      <dgm:spPr/>
      <dgm:t>
        <a:bodyPr/>
        <a:lstStyle/>
        <a:p>
          <a:endParaRPr lang="en-US"/>
        </a:p>
      </dgm:t>
    </dgm:pt>
    <dgm:pt modelId="{F7691EDA-E953-4780-94C4-63D2BF172758}" type="sibTrans" cxnId="{BF0F37B3-D564-41F3-8754-065003E3C635}">
      <dgm:prSet/>
      <dgm:spPr/>
      <dgm:t>
        <a:bodyPr/>
        <a:lstStyle/>
        <a:p>
          <a:endParaRPr lang="en-US"/>
        </a:p>
      </dgm:t>
    </dgm:pt>
    <dgm:pt modelId="{6C897AA1-9B09-41A8-8DBF-D786F7822E9F}">
      <dgm:prSet phldrT="[Text]" custT="1"/>
      <dgm:spPr/>
      <dgm:t>
        <a:bodyPr/>
        <a:lstStyle/>
        <a:p>
          <a:r>
            <a:rPr lang="en-US" sz="2400" dirty="0"/>
            <a:t>Intermediate version</a:t>
          </a:r>
        </a:p>
      </dgm:t>
    </dgm:pt>
    <dgm:pt modelId="{65ED528D-C6BF-45F1-B7A7-74A4C80CB647}" type="parTrans" cxnId="{99081D8D-3B80-449D-92C7-27A27C78032E}">
      <dgm:prSet/>
      <dgm:spPr/>
      <dgm:t>
        <a:bodyPr/>
        <a:lstStyle/>
        <a:p>
          <a:endParaRPr lang="en-US"/>
        </a:p>
      </dgm:t>
    </dgm:pt>
    <dgm:pt modelId="{B73B93B6-E4AF-4BE5-97E5-A6F478BBF6A5}" type="sibTrans" cxnId="{99081D8D-3B80-449D-92C7-27A27C78032E}">
      <dgm:prSet/>
      <dgm:spPr/>
      <dgm:t>
        <a:bodyPr/>
        <a:lstStyle/>
        <a:p>
          <a:endParaRPr lang="en-US"/>
        </a:p>
      </dgm:t>
    </dgm:pt>
    <dgm:pt modelId="{2492E760-F4CB-4C36-BAE4-80E64FF52C75}">
      <dgm:prSet phldrT="[Text]" custT="1"/>
      <dgm:spPr/>
      <dgm:t>
        <a:bodyPr/>
        <a:lstStyle/>
        <a:p>
          <a:r>
            <a:rPr lang="en-US" sz="2400" dirty="0"/>
            <a:t>Final version</a:t>
          </a:r>
        </a:p>
      </dgm:t>
    </dgm:pt>
    <dgm:pt modelId="{1CFC3A77-A017-4672-BE33-F507EC35AC20}" type="parTrans" cxnId="{0E1954B7-A999-43B8-9D79-650F0733B0B7}">
      <dgm:prSet/>
      <dgm:spPr/>
      <dgm:t>
        <a:bodyPr/>
        <a:lstStyle/>
        <a:p>
          <a:endParaRPr lang="en-US"/>
        </a:p>
      </dgm:t>
    </dgm:pt>
    <dgm:pt modelId="{C652E83C-5932-4ECA-B5C9-3BF21AE87204}" type="sibTrans" cxnId="{0E1954B7-A999-43B8-9D79-650F0733B0B7}">
      <dgm:prSet/>
      <dgm:spPr/>
      <dgm:t>
        <a:bodyPr/>
        <a:lstStyle/>
        <a:p>
          <a:endParaRPr lang="en-US"/>
        </a:p>
      </dgm:t>
    </dgm:pt>
    <dgm:pt modelId="{8F8D2495-6BC5-4E26-BBFC-F9F4B1058EA6}" type="pres">
      <dgm:prSet presAssocID="{70C2F2C7-4A49-4505-9C4B-4D7FF0567B15}" presName="Name0" presStyleCnt="0">
        <dgm:presLayoutVars>
          <dgm:resizeHandles/>
        </dgm:presLayoutVars>
      </dgm:prSet>
      <dgm:spPr/>
    </dgm:pt>
    <dgm:pt modelId="{7166AC29-83E9-4C9B-B53F-63AF3190AC20}" type="pres">
      <dgm:prSet presAssocID="{FBD77703-A6D3-4775-93D6-5B73BEF84DD7}" presName="text" presStyleLbl="node1" presStyleIdx="0" presStyleCnt="3">
        <dgm:presLayoutVars>
          <dgm:bulletEnabled val="1"/>
        </dgm:presLayoutVars>
      </dgm:prSet>
      <dgm:spPr/>
    </dgm:pt>
    <dgm:pt modelId="{EEE3F6D0-17D1-401E-AFC0-693BCDDA678E}" type="pres">
      <dgm:prSet presAssocID="{F7691EDA-E953-4780-94C4-63D2BF172758}" presName="space" presStyleCnt="0"/>
      <dgm:spPr/>
    </dgm:pt>
    <dgm:pt modelId="{7305C6C1-6699-47B4-9FB9-68DEB71BB26D}" type="pres">
      <dgm:prSet presAssocID="{6C897AA1-9B09-41A8-8DBF-D786F7822E9F}" presName="text" presStyleLbl="node1" presStyleIdx="1" presStyleCnt="3">
        <dgm:presLayoutVars>
          <dgm:bulletEnabled val="1"/>
        </dgm:presLayoutVars>
      </dgm:prSet>
      <dgm:spPr/>
    </dgm:pt>
    <dgm:pt modelId="{915BA760-974F-4DCA-AFF5-28A01192F138}" type="pres">
      <dgm:prSet presAssocID="{B73B93B6-E4AF-4BE5-97E5-A6F478BBF6A5}" presName="space" presStyleCnt="0"/>
      <dgm:spPr/>
    </dgm:pt>
    <dgm:pt modelId="{B2FCC173-3A31-4C24-96F2-BAF8B8271547}" type="pres">
      <dgm:prSet presAssocID="{2492E760-F4CB-4C36-BAE4-80E64FF52C75}" presName="text" presStyleLbl="node1" presStyleIdx="2" presStyleCnt="3">
        <dgm:presLayoutVars>
          <dgm:bulletEnabled val="1"/>
        </dgm:presLayoutVars>
      </dgm:prSet>
      <dgm:spPr/>
    </dgm:pt>
  </dgm:ptLst>
  <dgm:cxnLst>
    <dgm:cxn modelId="{7DA62C2E-FC0F-418F-BF26-58C99514F685}" type="presOf" srcId="{70C2F2C7-4A49-4505-9C4B-4D7FF0567B15}" destId="{8F8D2495-6BC5-4E26-BBFC-F9F4B1058EA6}" srcOrd="0" destOrd="0" presId="urn:diagrams.loki3.com/VaryingWidthList"/>
    <dgm:cxn modelId="{99081D8D-3B80-449D-92C7-27A27C78032E}" srcId="{70C2F2C7-4A49-4505-9C4B-4D7FF0567B15}" destId="{6C897AA1-9B09-41A8-8DBF-D786F7822E9F}" srcOrd="1" destOrd="0" parTransId="{65ED528D-C6BF-45F1-B7A7-74A4C80CB647}" sibTransId="{B73B93B6-E4AF-4BE5-97E5-A6F478BBF6A5}"/>
    <dgm:cxn modelId="{5F97578F-47DE-43F3-889B-467CF2A08B93}" type="presOf" srcId="{2492E760-F4CB-4C36-BAE4-80E64FF52C75}" destId="{B2FCC173-3A31-4C24-96F2-BAF8B8271547}" srcOrd="0" destOrd="0" presId="urn:diagrams.loki3.com/VaryingWidthList"/>
    <dgm:cxn modelId="{EAE34CAB-1384-4E88-A996-473AEA4AA3C6}" type="presOf" srcId="{FBD77703-A6D3-4775-93D6-5B73BEF84DD7}" destId="{7166AC29-83E9-4C9B-B53F-63AF3190AC20}" srcOrd="0" destOrd="0" presId="urn:diagrams.loki3.com/VaryingWidthList"/>
    <dgm:cxn modelId="{BF0F37B3-D564-41F3-8754-065003E3C635}" srcId="{70C2F2C7-4A49-4505-9C4B-4D7FF0567B15}" destId="{FBD77703-A6D3-4775-93D6-5B73BEF84DD7}" srcOrd="0" destOrd="0" parTransId="{2A92688D-C4D2-4E9F-BF77-E31342E82515}" sibTransId="{F7691EDA-E953-4780-94C4-63D2BF172758}"/>
    <dgm:cxn modelId="{0E1954B7-A999-43B8-9D79-650F0733B0B7}" srcId="{70C2F2C7-4A49-4505-9C4B-4D7FF0567B15}" destId="{2492E760-F4CB-4C36-BAE4-80E64FF52C75}" srcOrd="2" destOrd="0" parTransId="{1CFC3A77-A017-4672-BE33-F507EC35AC20}" sibTransId="{C652E83C-5932-4ECA-B5C9-3BF21AE87204}"/>
    <dgm:cxn modelId="{1270B9D1-F774-4C21-B0B5-C6F22DDD618C}" type="presOf" srcId="{6C897AA1-9B09-41A8-8DBF-D786F7822E9F}" destId="{7305C6C1-6699-47B4-9FB9-68DEB71BB26D}" srcOrd="0" destOrd="0" presId="urn:diagrams.loki3.com/VaryingWidthList"/>
    <dgm:cxn modelId="{1A727CBC-A32A-4B44-8E5D-88974A9DCA93}" type="presParOf" srcId="{8F8D2495-6BC5-4E26-BBFC-F9F4B1058EA6}" destId="{7166AC29-83E9-4C9B-B53F-63AF3190AC20}" srcOrd="0" destOrd="0" presId="urn:diagrams.loki3.com/VaryingWidthList"/>
    <dgm:cxn modelId="{17E22AEE-54B2-40CF-81E1-26D619A58D20}" type="presParOf" srcId="{8F8D2495-6BC5-4E26-BBFC-F9F4B1058EA6}" destId="{EEE3F6D0-17D1-401E-AFC0-693BCDDA678E}" srcOrd="1" destOrd="0" presId="urn:diagrams.loki3.com/VaryingWidthList"/>
    <dgm:cxn modelId="{E04CC673-EA4E-4AFE-91ED-64DF82607761}" type="presParOf" srcId="{8F8D2495-6BC5-4E26-BBFC-F9F4B1058EA6}" destId="{7305C6C1-6699-47B4-9FB9-68DEB71BB26D}" srcOrd="2" destOrd="0" presId="urn:diagrams.loki3.com/VaryingWidthList"/>
    <dgm:cxn modelId="{8C50BE5F-8B34-4664-B726-C33488879866}" type="presParOf" srcId="{8F8D2495-6BC5-4E26-BBFC-F9F4B1058EA6}" destId="{915BA760-974F-4DCA-AFF5-28A01192F138}" srcOrd="3" destOrd="0" presId="urn:diagrams.loki3.com/VaryingWidthList"/>
    <dgm:cxn modelId="{5B7552B6-7F8E-4C48-9FAD-775C3F6231A4}" type="presParOf" srcId="{8F8D2495-6BC5-4E26-BBFC-F9F4B1058EA6}" destId="{B2FCC173-3A31-4C24-96F2-BAF8B8271547}" srcOrd="4" destOrd="0" presId="urn:diagrams.loki3.com/VaryingWidth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7AB48B-7C1C-4A78-9CF8-0AC171F7205E}"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D8DEF7D-F54B-42A2-A17A-4CB2C2382553}">
      <dgm:prSet/>
      <dgm:spPr/>
      <dgm:t>
        <a:bodyPr/>
        <a:lstStyle/>
        <a:p>
          <a:r>
            <a:rPr lang="en-US" dirty="0"/>
            <a:t>When a human mind is exposed to something new, the initial trails of implementing the new knowledge contain many rounds of error. Early defeats are due to the human not recognizing certain configurations and having a lack of experience when it comes to different strategies and tricks</a:t>
          </a:r>
        </a:p>
      </dgm:t>
    </dgm:pt>
    <dgm:pt modelId="{1ED4AB04-658F-4C41-92CC-02EC14242775}" type="parTrans" cxnId="{FCE723C4-FB01-4DF8-8798-289F913D7AC9}">
      <dgm:prSet/>
      <dgm:spPr/>
      <dgm:t>
        <a:bodyPr/>
        <a:lstStyle/>
        <a:p>
          <a:endParaRPr lang="en-US"/>
        </a:p>
      </dgm:t>
    </dgm:pt>
    <dgm:pt modelId="{258288C3-80DE-44D1-9B56-B7EB1A3D5C29}" type="sibTrans" cxnId="{FCE723C4-FB01-4DF8-8798-289F913D7AC9}">
      <dgm:prSet/>
      <dgm:spPr/>
      <dgm:t>
        <a:bodyPr/>
        <a:lstStyle/>
        <a:p>
          <a:endParaRPr lang="en-US"/>
        </a:p>
      </dgm:t>
    </dgm:pt>
    <dgm:pt modelId="{28D35718-9EB1-430C-B655-D5DA7CA3087B}">
      <dgm:prSet/>
      <dgm:spPr/>
      <dgm:t>
        <a:bodyPr/>
        <a:lstStyle/>
        <a:p>
          <a:r>
            <a:rPr lang="en-US"/>
            <a:t>As the human practices, the skill develops</a:t>
          </a:r>
        </a:p>
      </dgm:t>
    </dgm:pt>
    <dgm:pt modelId="{EAF528AC-10E0-44E3-BEB6-36FDA98EC820}" type="parTrans" cxnId="{7B4AE6EB-3068-4777-BC89-F0FA21476858}">
      <dgm:prSet/>
      <dgm:spPr/>
      <dgm:t>
        <a:bodyPr/>
        <a:lstStyle/>
        <a:p>
          <a:endParaRPr lang="en-US"/>
        </a:p>
      </dgm:t>
    </dgm:pt>
    <dgm:pt modelId="{0E2D9AE5-9FB4-4DE2-9008-97B2870F9994}" type="sibTrans" cxnId="{7B4AE6EB-3068-4777-BC89-F0FA21476858}">
      <dgm:prSet/>
      <dgm:spPr/>
      <dgm:t>
        <a:bodyPr/>
        <a:lstStyle/>
        <a:p>
          <a:endParaRPr lang="en-US"/>
        </a:p>
      </dgm:t>
    </dgm:pt>
    <dgm:pt modelId="{519CC74A-67CF-4CF6-8BDF-E292579AE5F5}">
      <dgm:prSet/>
      <dgm:spPr/>
      <dgm:t>
        <a:bodyPr/>
        <a:lstStyle/>
        <a:p>
          <a:r>
            <a:rPr lang="en-US"/>
            <a:t>Chess is a game that requires higher level abstract thinking and to know board patterns all while thinking ahead of your opponenent.</a:t>
          </a:r>
        </a:p>
      </dgm:t>
    </dgm:pt>
    <dgm:pt modelId="{4D281823-4D5A-4E9C-9F38-77AC0FEDF72E}" type="parTrans" cxnId="{2835249A-0792-4542-97FE-219644D48FAD}">
      <dgm:prSet/>
      <dgm:spPr/>
      <dgm:t>
        <a:bodyPr/>
        <a:lstStyle/>
        <a:p>
          <a:endParaRPr lang="en-US"/>
        </a:p>
      </dgm:t>
    </dgm:pt>
    <dgm:pt modelId="{5B2D14FE-E1F1-4D6B-AE59-9B93569A8F43}" type="sibTrans" cxnId="{2835249A-0792-4542-97FE-219644D48FAD}">
      <dgm:prSet/>
      <dgm:spPr/>
      <dgm:t>
        <a:bodyPr/>
        <a:lstStyle/>
        <a:p>
          <a:endParaRPr lang="en-US"/>
        </a:p>
      </dgm:t>
    </dgm:pt>
    <dgm:pt modelId="{C4CEC839-08F1-4DBE-A40C-B9D76739E5B0}" type="pres">
      <dgm:prSet presAssocID="{587AB48B-7C1C-4A78-9CF8-0AC171F7205E}" presName="root" presStyleCnt="0">
        <dgm:presLayoutVars>
          <dgm:dir/>
          <dgm:resizeHandles val="exact"/>
        </dgm:presLayoutVars>
      </dgm:prSet>
      <dgm:spPr/>
    </dgm:pt>
    <dgm:pt modelId="{5A3862C0-1413-464A-867C-06DD31631AD9}" type="pres">
      <dgm:prSet presAssocID="{8D8DEF7D-F54B-42A2-A17A-4CB2C2382553}" presName="compNode" presStyleCnt="0"/>
      <dgm:spPr/>
    </dgm:pt>
    <dgm:pt modelId="{D21DA868-CB6B-440F-B406-7E1F3C1182C6}" type="pres">
      <dgm:prSet presAssocID="{8D8DEF7D-F54B-42A2-A17A-4CB2C23825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FA50D2BA-F32F-4149-822E-DFCF0E548860}" type="pres">
      <dgm:prSet presAssocID="{8D8DEF7D-F54B-42A2-A17A-4CB2C2382553}" presName="spaceRect" presStyleCnt="0"/>
      <dgm:spPr/>
    </dgm:pt>
    <dgm:pt modelId="{0C610913-80C2-4C72-9BB1-FFB7DEA7B93E}" type="pres">
      <dgm:prSet presAssocID="{8D8DEF7D-F54B-42A2-A17A-4CB2C2382553}" presName="textRect" presStyleLbl="revTx" presStyleIdx="0" presStyleCnt="3">
        <dgm:presLayoutVars>
          <dgm:chMax val="1"/>
          <dgm:chPref val="1"/>
        </dgm:presLayoutVars>
      </dgm:prSet>
      <dgm:spPr/>
    </dgm:pt>
    <dgm:pt modelId="{1DD460CC-072D-4353-BFF3-180A0DF769D8}" type="pres">
      <dgm:prSet presAssocID="{258288C3-80DE-44D1-9B56-B7EB1A3D5C29}" presName="sibTrans" presStyleCnt="0"/>
      <dgm:spPr/>
    </dgm:pt>
    <dgm:pt modelId="{30EE6575-FB30-4264-8CC0-48D317FA3F93}" type="pres">
      <dgm:prSet presAssocID="{28D35718-9EB1-430C-B655-D5DA7CA3087B}" presName="compNode" presStyleCnt="0"/>
      <dgm:spPr/>
    </dgm:pt>
    <dgm:pt modelId="{3FF92502-3639-4B1D-947F-B5EBEFC52D1A}" type="pres">
      <dgm:prSet presAssocID="{28D35718-9EB1-430C-B655-D5DA7CA308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1EE8C6AD-D626-445E-B1C9-E84D51B29227}" type="pres">
      <dgm:prSet presAssocID="{28D35718-9EB1-430C-B655-D5DA7CA3087B}" presName="spaceRect" presStyleCnt="0"/>
      <dgm:spPr/>
    </dgm:pt>
    <dgm:pt modelId="{798E21F0-BF4B-4DA3-9C06-EC4FEF7138D1}" type="pres">
      <dgm:prSet presAssocID="{28D35718-9EB1-430C-B655-D5DA7CA3087B}" presName="textRect" presStyleLbl="revTx" presStyleIdx="1" presStyleCnt="3">
        <dgm:presLayoutVars>
          <dgm:chMax val="1"/>
          <dgm:chPref val="1"/>
        </dgm:presLayoutVars>
      </dgm:prSet>
      <dgm:spPr/>
    </dgm:pt>
    <dgm:pt modelId="{E3021502-9F10-4C1D-AB69-0F18AF80C76E}" type="pres">
      <dgm:prSet presAssocID="{0E2D9AE5-9FB4-4DE2-9008-97B2870F9994}" presName="sibTrans" presStyleCnt="0"/>
      <dgm:spPr/>
    </dgm:pt>
    <dgm:pt modelId="{4ADCD640-1FE4-4B3D-AFB4-7AB62091DE0A}" type="pres">
      <dgm:prSet presAssocID="{519CC74A-67CF-4CF6-8BDF-E292579AE5F5}" presName="compNode" presStyleCnt="0"/>
      <dgm:spPr/>
    </dgm:pt>
    <dgm:pt modelId="{A9107AA7-35C8-4A47-BCD9-7D777B7BC76B}" type="pres">
      <dgm:prSet presAssocID="{519CC74A-67CF-4CF6-8BDF-E292579AE5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Brainstorm"/>
        </a:ext>
      </dgm:extLst>
    </dgm:pt>
    <dgm:pt modelId="{06DF2A25-4CF9-4FE0-9734-5EAC268FD1D2}" type="pres">
      <dgm:prSet presAssocID="{519CC74A-67CF-4CF6-8BDF-E292579AE5F5}" presName="spaceRect" presStyleCnt="0"/>
      <dgm:spPr/>
    </dgm:pt>
    <dgm:pt modelId="{77E5BC2E-9025-403B-AE8F-1E6986287456}" type="pres">
      <dgm:prSet presAssocID="{519CC74A-67CF-4CF6-8BDF-E292579AE5F5}" presName="textRect" presStyleLbl="revTx" presStyleIdx="2" presStyleCnt="3">
        <dgm:presLayoutVars>
          <dgm:chMax val="1"/>
          <dgm:chPref val="1"/>
        </dgm:presLayoutVars>
      </dgm:prSet>
      <dgm:spPr/>
    </dgm:pt>
  </dgm:ptLst>
  <dgm:cxnLst>
    <dgm:cxn modelId="{A2212483-991E-4A3E-8C83-30A87E21A7B2}" type="presOf" srcId="{8D8DEF7D-F54B-42A2-A17A-4CB2C2382553}" destId="{0C610913-80C2-4C72-9BB1-FFB7DEA7B93E}" srcOrd="0" destOrd="0" presId="urn:microsoft.com/office/officeart/2018/2/layout/IconLabelList"/>
    <dgm:cxn modelId="{2835249A-0792-4542-97FE-219644D48FAD}" srcId="{587AB48B-7C1C-4A78-9CF8-0AC171F7205E}" destId="{519CC74A-67CF-4CF6-8BDF-E292579AE5F5}" srcOrd="2" destOrd="0" parTransId="{4D281823-4D5A-4E9C-9F38-77AC0FEDF72E}" sibTransId="{5B2D14FE-E1F1-4D6B-AE59-9B93569A8F43}"/>
    <dgm:cxn modelId="{6D8CB6A5-8CBF-4F2E-BC4B-7BE0F06FD539}" type="presOf" srcId="{28D35718-9EB1-430C-B655-D5DA7CA3087B}" destId="{798E21F0-BF4B-4DA3-9C06-EC4FEF7138D1}" srcOrd="0" destOrd="0" presId="urn:microsoft.com/office/officeart/2018/2/layout/IconLabelList"/>
    <dgm:cxn modelId="{FCE723C4-FB01-4DF8-8798-289F913D7AC9}" srcId="{587AB48B-7C1C-4A78-9CF8-0AC171F7205E}" destId="{8D8DEF7D-F54B-42A2-A17A-4CB2C2382553}" srcOrd="0" destOrd="0" parTransId="{1ED4AB04-658F-4C41-92CC-02EC14242775}" sibTransId="{258288C3-80DE-44D1-9B56-B7EB1A3D5C29}"/>
    <dgm:cxn modelId="{09708DC4-93C1-4A38-ADB8-7951CF9C0069}" type="presOf" srcId="{519CC74A-67CF-4CF6-8BDF-E292579AE5F5}" destId="{77E5BC2E-9025-403B-AE8F-1E6986287456}" srcOrd="0" destOrd="0" presId="urn:microsoft.com/office/officeart/2018/2/layout/IconLabelList"/>
    <dgm:cxn modelId="{345B60EA-5768-4EF7-9AE4-B78618ACAADE}" type="presOf" srcId="{587AB48B-7C1C-4A78-9CF8-0AC171F7205E}" destId="{C4CEC839-08F1-4DBE-A40C-B9D76739E5B0}" srcOrd="0" destOrd="0" presId="urn:microsoft.com/office/officeart/2018/2/layout/IconLabelList"/>
    <dgm:cxn modelId="{7B4AE6EB-3068-4777-BC89-F0FA21476858}" srcId="{587AB48B-7C1C-4A78-9CF8-0AC171F7205E}" destId="{28D35718-9EB1-430C-B655-D5DA7CA3087B}" srcOrd="1" destOrd="0" parTransId="{EAF528AC-10E0-44E3-BEB6-36FDA98EC820}" sibTransId="{0E2D9AE5-9FB4-4DE2-9008-97B2870F9994}"/>
    <dgm:cxn modelId="{1211B995-A47D-4B0B-92C8-8180F7AE759B}" type="presParOf" srcId="{C4CEC839-08F1-4DBE-A40C-B9D76739E5B0}" destId="{5A3862C0-1413-464A-867C-06DD31631AD9}" srcOrd="0" destOrd="0" presId="urn:microsoft.com/office/officeart/2018/2/layout/IconLabelList"/>
    <dgm:cxn modelId="{ABF20DF9-D805-4AF3-AA9A-6F96F525A9F7}" type="presParOf" srcId="{5A3862C0-1413-464A-867C-06DD31631AD9}" destId="{D21DA868-CB6B-440F-B406-7E1F3C1182C6}" srcOrd="0" destOrd="0" presId="urn:microsoft.com/office/officeart/2018/2/layout/IconLabelList"/>
    <dgm:cxn modelId="{E7FE2052-D2C2-45D3-8292-83BA061B8514}" type="presParOf" srcId="{5A3862C0-1413-464A-867C-06DD31631AD9}" destId="{FA50D2BA-F32F-4149-822E-DFCF0E548860}" srcOrd="1" destOrd="0" presId="urn:microsoft.com/office/officeart/2018/2/layout/IconLabelList"/>
    <dgm:cxn modelId="{7CD45ADF-3C39-4F47-9667-689A7DAB6334}" type="presParOf" srcId="{5A3862C0-1413-464A-867C-06DD31631AD9}" destId="{0C610913-80C2-4C72-9BB1-FFB7DEA7B93E}" srcOrd="2" destOrd="0" presId="urn:microsoft.com/office/officeart/2018/2/layout/IconLabelList"/>
    <dgm:cxn modelId="{F22A2710-CB75-42F6-80EA-0EC23A21EE14}" type="presParOf" srcId="{C4CEC839-08F1-4DBE-A40C-B9D76739E5B0}" destId="{1DD460CC-072D-4353-BFF3-180A0DF769D8}" srcOrd="1" destOrd="0" presId="urn:microsoft.com/office/officeart/2018/2/layout/IconLabelList"/>
    <dgm:cxn modelId="{B2FBA64E-5F03-461B-A5C4-3D321A34CCC7}" type="presParOf" srcId="{C4CEC839-08F1-4DBE-A40C-B9D76739E5B0}" destId="{30EE6575-FB30-4264-8CC0-48D317FA3F93}" srcOrd="2" destOrd="0" presId="urn:microsoft.com/office/officeart/2018/2/layout/IconLabelList"/>
    <dgm:cxn modelId="{42167428-EE0A-443D-AEB9-9054C47F9F15}" type="presParOf" srcId="{30EE6575-FB30-4264-8CC0-48D317FA3F93}" destId="{3FF92502-3639-4B1D-947F-B5EBEFC52D1A}" srcOrd="0" destOrd="0" presId="urn:microsoft.com/office/officeart/2018/2/layout/IconLabelList"/>
    <dgm:cxn modelId="{87AD1406-BA4E-47AE-B8D4-AC7ADF582586}" type="presParOf" srcId="{30EE6575-FB30-4264-8CC0-48D317FA3F93}" destId="{1EE8C6AD-D626-445E-B1C9-E84D51B29227}" srcOrd="1" destOrd="0" presId="urn:microsoft.com/office/officeart/2018/2/layout/IconLabelList"/>
    <dgm:cxn modelId="{3B1AFF66-4D9C-45A9-B714-C425526E9526}" type="presParOf" srcId="{30EE6575-FB30-4264-8CC0-48D317FA3F93}" destId="{798E21F0-BF4B-4DA3-9C06-EC4FEF7138D1}" srcOrd="2" destOrd="0" presId="urn:microsoft.com/office/officeart/2018/2/layout/IconLabelList"/>
    <dgm:cxn modelId="{0B28B616-C700-4A50-BBD5-80E3EA9F2319}" type="presParOf" srcId="{C4CEC839-08F1-4DBE-A40C-B9D76739E5B0}" destId="{E3021502-9F10-4C1D-AB69-0F18AF80C76E}" srcOrd="3" destOrd="0" presId="urn:microsoft.com/office/officeart/2018/2/layout/IconLabelList"/>
    <dgm:cxn modelId="{D26B69E6-C957-4531-8796-282357CB4892}" type="presParOf" srcId="{C4CEC839-08F1-4DBE-A40C-B9D76739E5B0}" destId="{4ADCD640-1FE4-4B3D-AFB4-7AB62091DE0A}" srcOrd="4" destOrd="0" presId="urn:microsoft.com/office/officeart/2018/2/layout/IconLabelList"/>
    <dgm:cxn modelId="{67636E21-719F-4B11-AA01-B4640ABDDDC7}" type="presParOf" srcId="{4ADCD640-1FE4-4B3D-AFB4-7AB62091DE0A}" destId="{A9107AA7-35C8-4A47-BCD9-7D777B7BC76B}" srcOrd="0" destOrd="0" presId="urn:microsoft.com/office/officeart/2018/2/layout/IconLabelList"/>
    <dgm:cxn modelId="{EA8671CB-F796-449A-919A-C482BA98728D}" type="presParOf" srcId="{4ADCD640-1FE4-4B3D-AFB4-7AB62091DE0A}" destId="{06DF2A25-4CF9-4FE0-9734-5EAC268FD1D2}" srcOrd="1" destOrd="0" presId="urn:microsoft.com/office/officeart/2018/2/layout/IconLabelList"/>
    <dgm:cxn modelId="{17CE575E-1E76-4AAE-A58C-4BF1D529A638}" type="presParOf" srcId="{4ADCD640-1FE4-4B3D-AFB4-7AB62091DE0A}" destId="{77E5BC2E-9025-403B-AE8F-1E698628745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B38CC-1AD5-4231-8724-16FE0717277B}">
      <dsp:nvSpPr>
        <dsp:cNvPr id="0" name=""/>
        <dsp:cNvSpPr/>
      </dsp:nvSpPr>
      <dsp:spPr>
        <a:xfrm rot="5400000">
          <a:off x="136711" y="461617"/>
          <a:ext cx="469296" cy="534277"/>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719BBC-0710-4933-B454-9790B2B88366}">
      <dsp:nvSpPr>
        <dsp:cNvPr id="0" name=""/>
        <dsp:cNvSpPr/>
      </dsp:nvSpPr>
      <dsp:spPr>
        <a:xfrm>
          <a:off x="12376" y="-58607"/>
          <a:ext cx="790019" cy="552988"/>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Design Board</a:t>
          </a:r>
        </a:p>
      </dsp:txBody>
      <dsp:txXfrm>
        <a:off x="39376" y="-31607"/>
        <a:ext cx="736019" cy="498988"/>
      </dsp:txXfrm>
    </dsp:sp>
    <dsp:sp modelId="{D0F657AC-2022-4555-B944-006136138AA6}">
      <dsp:nvSpPr>
        <dsp:cNvPr id="0" name=""/>
        <dsp:cNvSpPr/>
      </dsp:nvSpPr>
      <dsp:spPr>
        <a:xfrm>
          <a:off x="802395" y="-5867"/>
          <a:ext cx="574584" cy="446949"/>
        </a:xfrm>
        <a:prstGeom prst="rect">
          <a:avLst/>
        </a:prstGeom>
        <a:noFill/>
        <a:ln>
          <a:noFill/>
        </a:ln>
        <a:effectLst/>
      </dsp:spPr>
      <dsp:style>
        <a:lnRef idx="0">
          <a:scrgbClr r="0" g="0" b="0"/>
        </a:lnRef>
        <a:fillRef idx="0">
          <a:scrgbClr r="0" g="0" b="0"/>
        </a:fillRef>
        <a:effectRef idx="0">
          <a:scrgbClr r="0" g="0" b="0"/>
        </a:effectRef>
        <a:fontRef idx="minor"/>
      </dsp:style>
    </dsp:sp>
    <dsp:sp modelId="{51B68DA6-9F08-48A4-AF6B-ADBDE8846E8F}">
      <dsp:nvSpPr>
        <dsp:cNvPr id="0" name=""/>
        <dsp:cNvSpPr/>
      </dsp:nvSpPr>
      <dsp:spPr>
        <a:xfrm rot="5400000">
          <a:off x="791721" y="1082805"/>
          <a:ext cx="469296" cy="534277"/>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391DCA-C8A3-4586-81AD-6B83C1DED24D}">
      <dsp:nvSpPr>
        <dsp:cNvPr id="0" name=""/>
        <dsp:cNvSpPr/>
      </dsp:nvSpPr>
      <dsp:spPr>
        <a:xfrm>
          <a:off x="667386" y="562580"/>
          <a:ext cx="790019" cy="552988"/>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Design Pieces</a:t>
          </a:r>
        </a:p>
      </dsp:txBody>
      <dsp:txXfrm>
        <a:off x="694386" y="589580"/>
        <a:ext cx="736019" cy="498988"/>
      </dsp:txXfrm>
    </dsp:sp>
    <dsp:sp modelId="{388086A8-737D-4EB3-B729-BD3799AABD41}">
      <dsp:nvSpPr>
        <dsp:cNvPr id="0" name=""/>
        <dsp:cNvSpPr/>
      </dsp:nvSpPr>
      <dsp:spPr>
        <a:xfrm>
          <a:off x="1457405" y="615320"/>
          <a:ext cx="574584" cy="446949"/>
        </a:xfrm>
        <a:prstGeom prst="rect">
          <a:avLst/>
        </a:prstGeom>
        <a:noFill/>
        <a:ln>
          <a:noFill/>
        </a:ln>
        <a:effectLst/>
      </dsp:spPr>
      <dsp:style>
        <a:lnRef idx="0">
          <a:scrgbClr r="0" g="0" b="0"/>
        </a:lnRef>
        <a:fillRef idx="0">
          <a:scrgbClr r="0" g="0" b="0"/>
        </a:fillRef>
        <a:effectRef idx="0">
          <a:scrgbClr r="0" g="0" b="0"/>
        </a:effectRef>
        <a:fontRef idx="minor"/>
      </dsp:style>
    </dsp:sp>
    <dsp:sp modelId="{47F1F2B3-FF05-440F-9A59-60E02E90D951}">
      <dsp:nvSpPr>
        <dsp:cNvPr id="0" name=""/>
        <dsp:cNvSpPr/>
      </dsp:nvSpPr>
      <dsp:spPr>
        <a:xfrm rot="5400000">
          <a:off x="1446731" y="1703993"/>
          <a:ext cx="469296" cy="534277"/>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E0AB27-65FC-4136-AFDA-AEF7F25AD3F9}">
      <dsp:nvSpPr>
        <dsp:cNvPr id="0" name=""/>
        <dsp:cNvSpPr/>
      </dsp:nvSpPr>
      <dsp:spPr>
        <a:xfrm>
          <a:off x="1322396" y="1183768"/>
          <a:ext cx="790019" cy="552988"/>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Design UI</a:t>
          </a:r>
        </a:p>
      </dsp:txBody>
      <dsp:txXfrm>
        <a:off x="1349396" y="1210768"/>
        <a:ext cx="736019" cy="498988"/>
      </dsp:txXfrm>
    </dsp:sp>
    <dsp:sp modelId="{B18FF695-8C68-4941-A872-AAD23FF2CB74}">
      <dsp:nvSpPr>
        <dsp:cNvPr id="0" name=""/>
        <dsp:cNvSpPr/>
      </dsp:nvSpPr>
      <dsp:spPr>
        <a:xfrm>
          <a:off x="2112416" y="1236508"/>
          <a:ext cx="574584" cy="446949"/>
        </a:xfrm>
        <a:prstGeom prst="rect">
          <a:avLst/>
        </a:prstGeom>
        <a:noFill/>
        <a:ln>
          <a:noFill/>
        </a:ln>
        <a:effectLst/>
      </dsp:spPr>
      <dsp:style>
        <a:lnRef idx="0">
          <a:scrgbClr r="0" g="0" b="0"/>
        </a:lnRef>
        <a:fillRef idx="0">
          <a:scrgbClr r="0" g="0" b="0"/>
        </a:fillRef>
        <a:effectRef idx="0">
          <a:scrgbClr r="0" g="0" b="0"/>
        </a:effectRef>
        <a:fontRef idx="minor"/>
      </dsp:style>
    </dsp:sp>
    <dsp:sp modelId="{59A273C0-9572-4745-9EDF-28AD62DD42B7}">
      <dsp:nvSpPr>
        <dsp:cNvPr id="0" name=""/>
        <dsp:cNvSpPr/>
      </dsp:nvSpPr>
      <dsp:spPr>
        <a:xfrm rot="5400000">
          <a:off x="2101741" y="2325181"/>
          <a:ext cx="469296" cy="534277"/>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42ADA1-E55B-4C9D-8DEA-3ACAE88DC668}">
      <dsp:nvSpPr>
        <dsp:cNvPr id="0" name=""/>
        <dsp:cNvSpPr/>
      </dsp:nvSpPr>
      <dsp:spPr>
        <a:xfrm>
          <a:off x="1977406" y="1804957"/>
          <a:ext cx="790019" cy="552988"/>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Implement movement logic</a:t>
          </a:r>
        </a:p>
      </dsp:txBody>
      <dsp:txXfrm>
        <a:off x="2004406" y="1831957"/>
        <a:ext cx="736019" cy="498988"/>
      </dsp:txXfrm>
    </dsp:sp>
    <dsp:sp modelId="{0304F20B-6710-4017-93C2-848A954011C8}">
      <dsp:nvSpPr>
        <dsp:cNvPr id="0" name=""/>
        <dsp:cNvSpPr/>
      </dsp:nvSpPr>
      <dsp:spPr>
        <a:xfrm>
          <a:off x="2767426" y="1857697"/>
          <a:ext cx="574584" cy="446949"/>
        </a:xfrm>
        <a:prstGeom prst="rect">
          <a:avLst/>
        </a:prstGeom>
        <a:noFill/>
        <a:ln>
          <a:noFill/>
        </a:ln>
        <a:effectLst/>
      </dsp:spPr>
      <dsp:style>
        <a:lnRef idx="0">
          <a:scrgbClr r="0" g="0" b="0"/>
        </a:lnRef>
        <a:fillRef idx="0">
          <a:scrgbClr r="0" g="0" b="0"/>
        </a:fillRef>
        <a:effectRef idx="0">
          <a:scrgbClr r="0" g="0" b="0"/>
        </a:effectRef>
        <a:fontRef idx="minor"/>
      </dsp:style>
    </dsp:sp>
    <dsp:sp modelId="{3FD960B3-D0A9-46F2-B0CE-5CDA60700361}">
      <dsp:nvSpPr>
        <dsp:cNvPr id="0" name=""/>
        <dsp:cNvSpPr/>
      </dsp:nvSpPr>
      <dsp:spPr>
        <a:xfrm rot="5400000">
          <a:off x="2756752" y="2946370"/>
          <a:ext cx="469296" cy="534277"/>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6B5EA3-5E17-4A5D-9BE8-1DA1D1B9639E}">
      <dsp:nvSpPr>
        <dsp:cNvPr id="0" name=""/>
        <dsp:cNvSpPr/>
      </dsp:nvSpPr>
      <dsp:spPr>
        <a:xfrm>
          <a:off x="2632417" y="2426145"/>
          <a:ext cx="790019" cy="552988"/>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Implement legal movement </a:t>
          </a:r>
        </a:p>
      </dsp:txBody>
      <dsp:txXfrm>
        <a:off x="2659417" y="2453145"/>
        <a:ext cx="736019" cy="498988"/>
      </dsp:txXfrm>
    </dsp:sp>
    <dsp:sp modelId="{B487C815-7807-4624-85B4-A3DD0AD6AAEB}">
      <dsp:nvSpPr>
        <dsp:cNvPr id="0" name=""/>
        <dsp:cNvSpPr/>
      </dsp:nvSpPr>
      <dsp:spPr>
        <a:xfrm>
          <a:off x="3422436" y="2478885"/>
          <a:ext cx="574584" cy="446949"/>
        </a:xfrm>
        <a:prstGeom prst="rect">
          <a:avLst/>
        </a:prstGeom>
        <a:noFill/>
        <a:ln>
          <a:noFill/>
        </a:ln>
        <a:effectLst/>
      </dsp:spPr>
      <dsp:style>
        <a:lnRef idx="0">
          <a:scrgbClr r="0" g="0" b="0"/>
        </a:lnRef>
        <a:fillRef idx="0">
          <a:scrgbClr r="0" g="0" b="0"/>
        </a:fillRef>
        <a:effectRef idx="0">
          <a:scrgbClr r="0" g="0" b="0"/>
        </a:effectRef>
        <a:fontRef idx="minor"/>
      </dsp:style>
    </dsp:sp>
    <dsp:sp modelId="{45A64FF9-3586-4CD0-9346-8D4B3A19E768}">
      <dsp:nvSpPr>
        <dsp:cNvPr id="0" name=""/>
        <dsp:cNvSpPr/>
      </dsp:nvSpPr>
      <dsp:spPr>
        <a:xfrm>
          <a:off x="3287427" y="3047333"/>
          <a:ext cx="790019" cy="552988"/>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Implement AI</a:t>
          </a:r>
        </a:p>
      </dsp:txBody>
      <dsp:txXfrm>
        <a:off x="3314427" y="3074333"/>
        <a:ext cx="736019" cy="498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73CA4-60D6-4809-A548-6AA4BA5D5B75}">
      <dsp:nvSpPr>
        <dsp:cNvPr id="0" name=""/>
        <dsp:cNvSpPr/>
      </dsp:nvSpPr>
      <dsp:spPr>
        <a:xfrm>
          <a:off x="0" y="0"/>
          <a:ext cx="1872738" cy="176007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6C06D-65B9-4582-82D2-9AB475067323}">
      <dsp:nvSpPr>
        <dsp:cNvPr id="0" name=""/>
        <dsp:cNvSpPr/>
      </dsp:nvSpPr>
      <dsp:spPr>
        <a:xfrm>
          <a:off x="300716" y="528023"/>
          <a:ext cx="1031862" cy="70403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Change</a:t>
          </a:r>
        </a:p>
      </dsp:txBody>
      <dsp:txXfrm>
        <a:off x="335084" y="562391"/>
        <a:ext cx="963126" cy="6352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4846A-ED73-4186-9643-130ECE7E06BC}">
      <dsp:nvSpPr>
        <dsp:cNvPr id="0" name=""/>
        <dsp:cNvSpPr/>
      </dsp:nvSpPr>
      <dsp:spPr>
        <a:xfrm>
          <a:off x="1710489" y="0"/>
          <a:ext cx="1627328" cy="9040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Specification</a:t>
          </a:r>
        </a:p>
      </dsp:txBody>
      <dsp:txXfrm>
        <a:off x="1736968" y="26479"/>
        <a:ext cx="1574370" cy="851113"/>
      </dsp:txXfrm>
    </dsp:sp>
    <dsp:sp modelId="{FD0593E3-5175-4F94-8784-53CD52842615}">
      <dsp:nvSpPr>
        <dsp:cNvPr id="0" name=""/>
        <dsp:cNvSpPr/>
      </dsp:nvSpPr>
      <dsp:spPr>
        <a:xfrm rot="5400000">
          <a:off x="2509314" y="930888"/>
          <a:ext cx="339026" cy="406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2556777" y="964791"/>
        <a:ext cx="244100" cy="237318"/>
      </dsp:txXfrm>
    </dsp:sp>
    <dsp:sp modelId="{7D9A8A43-A3A2-46D9-A175-F4BF73C8AB40}">
      <dsp:nvSpPr>
        <dsp:cNvPr id="0" name=""/>
        <dsp:cNvSpPr/>
      </dsp:nvSpPr>
      <dsp:spPr>
        <a:xfrm>
          <a:off x="1710489" y="1356107"/>
          <a:ext cx="1627328" cy="9040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Development</a:t>
          </a:r>
        </a:p>
      </dsp:txBody>
      <dsp:txXfrm>
        <a:off x="1736968" y="1382586"/>
        <a:ext cx="1574370" cy="851113"/>
      </dsp:txXfrm>
    </dsp:sp>
    <dsp:sp modelId="{2FBC871E-4575-40FC-908A-102824C3DF0A}">
      <dsp:nvSpPr>
        <dsp:cNvPr id="0" name=""/>
        <dsp:cNvSpPr/>
      </dsp:nvSpPr>
      <dsp:spPr>
        <a:xfrm rot="5400000">
          <a:off x="2127390" y="2333634"/>
          <a:ext cx="339026" cy="406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2174853" y="2367537"/>
        <a:ext cx="244100" cy="237318"/>
      </dsp:txXfrm>
    </dsp:sp>
    <dsp:sp modelId="{A1A2BA47-6F9B-4411-A499-66270A4D6259}">
      <dsp:nvSpPr>
        <dsp:cNvPr id="0" name=""/>
        <dsp:cNvSpPr/>
      </dsp:nvSpPr>
      <dsp:spPr>
        <a:xfrm>
          <a:off x="1710489" y="2712214"/>
          <a:ext cx="1627328" cy="90407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Validation</a:t>
          </a:r>
        </a:p>
      </dsp:txBody>
      <dsp:txXfrm>
        <a:off x="1736968" y="2738693"/>
        <a:ext cx="1574370" cy="85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6AC29-83E9-4C9B-B53F-63AF3190AC20}">
      <dsp:nvSpPr>
        <dsp:cNvPr id="0" name=""/>
        <dsp:cNvSpPr/>
      </dsp:nvSpPr>
      <dsp:spPr>
        <a:xfrm>
          <a:off x="982459" y="1809"/>
          <a:ext cx="967500" cy="119416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Initial version</a:t>
          </a:r>
        </a:p>
      </dsp:txBody>
      <dsp:txXfrm>
        <a:off x="982459" y="1809"/>
        <a:ext cx="967500" cy="1194163"/>
      </dsp:txXfrm>
    </dsp:sp>
    <dsp:sp modelId="{7305C6C1-6699-47B4-9FB9-68DEB71BB26D}">
      <dsp:nvSpPr>
        <dsp:cNvPr id="0" name=""/>
        <dsp:cNvSpPr/>
      </dsp:nvSpPr>
      <dsp:spPr>
        <a:xfrm>
          <a:off x="633708" y="1255681"/>
          <a:ext cx="1665000" cy="119416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Intermediate version</a:t>
          </a:r>
        </a:p>
      </dsp:txBody>
      <dsp:txXfrm>
        <a:off x="633708" y="1255681"/>
        <a:ext cx="1665000" cy="1194163"/>
      </dsp:txXfrm>
    </dsp:sp>
    <dsp:sp modelId="{B2FCC173-3A31-4C24-96F2-BAF8B8271547}">
      <dsp:nvSpPr>
        <dsp:cNvPr id="0" name=""/>
        <dsp:cNvSpPr/>
      </dsp:nvSpPr>
      <dsp:spPr>
        <a:xfrm>
          <a:off x="982459" y="2509553"/>
          <a:ext cx="967500" cy="119416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Final version</a:t>
          </a:r>
        </a:p>
      </dsp:txBody>
      <dsp:txXfrm>
        <a:off x="982459" y="2509553"/>
        <a:ext cx="967500" cy="11941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DA868-CB6B-440F-B406-7E1F3C1182C6}">
      <dsp:nvSpPr>
        <dsp:cNvPr id="0" name=""/>
        <dsp:cNvSpPr/>
      </dsp:nvSpPr>
      <dsp:spPr>
        <a:xfrm>
          <a:off x="1369087" y="324534"/>
          <a:ext cx="1151971" cy="11519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610913-80C2-4C72-9BB1-FFB7DEA7B93E}">
      <dsp:nvSpPr>
        <dsp:cNvPr id="0" name=""/>
        <dsp:cNvSpPr/>
      </dsp:nvSpPr>
      <dsp:spPr>
        <a:xfrm>
          <a:off x="665104" y="1850686"/>
          <a:ext cx="2559937"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When a human mind is exposed to something new, the initial trails of implementing the new knowledge contain many rounds of error. Early defeats are due to the human not recognizing certain configurations and having a lack of experience when it comes to different strategies and tricks</a:t>
          </a:r>
        </a:p>
      </dsp:txBody>
      <dsp:txXfrm>
        <a:off x="665104" y="1850686"/>
        <a:ext cx="2559937" cy="967500"/>
      </dsp:txXfrm>
    </dsp:sp>
    <dsp:sp modelId="{3FF92502-3639-4B1D-947F-B5EBEFC52D1A}">
      <dsp:nvSpPr>
        <dsp:cNvPr id="0" name=""/>
        <dsp:cNvSpPr/>
      </dsp:nvSpPr>
      <dsp:spPr>
        <a:xfrm>
          <a:off x="4377014" y="324534"/>
          <a:ext cx="1151971" cy="11519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8E21F0-BF4B-4DA3-9C06-EC4FEF7138D1}">
      <dsp:nvSpPr>
        <dsp:cNvPr id="0" name=""/>
        <dsp:cNvSpPr/>
      </dsp:nvSpPr>
      <dsp:spPr>
        <a:xfrm>
          <a:off x="3673031" y="1850686"/>
          <a:ext cx="2559937"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As the human practices, the skill develops</a:t>
          </a:r>
        </a:p>
      </dsp:txBody>
      <dsp:txXfrm>
        <a:off x="3673031" y="1850686"/>
        <a:ext cx="2559937" cy="967500"/>
      </dsp:txXfrm>
    </dsp:sp>
    <dsp:sp modelId="{A9107AA7-35C8-4A47-BCD9-7D777B7BC76B}">
      <dsp:nvSpPr>
        <dsp:cNvPr id="0" name=""/>
        <dsp:cNvSpPr/>
      </dsp:nvSpPr>
      <dsp:spPr>
        <a:xfrm>
          <a:off x="7384940" y="324534"/>
          <a:ext cx="1151971" cy="11519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E5BC2E-9025-403B-AE8F-1E6986287456}">
      <dsp:nvSpPr>
        <dsp:cNvPr id="0" name=""/>
        <dsp:cNvSpPr/>
      </dsp:nvSpPr>
      <dsp:spPr>
        <a:xfrm>
          <a:off x="6680957" y="1850686"/>
          <a:ext cx="2559937" cy="96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Chess is a game that requires higher level abstract thinking and to know board patterns all while thinking ahead of your opponenent.</a:t>
          </a:r>
        </a:p>
      </dsp:txBody>
      <dsp:txXfrm>
        <a:off x="6680957" y="1850686"/>
        <a:ext cx="2559937" cy="96750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03315-A00D-4F64-B721-119C00655990}" type="datetimeFigureOut">
              <a:rPr lang="en-US" smtClean="0"/>
              <a:t>4/25/2019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BA725-3E4B-4AB3-A6ED-7D37C93A86F7}" type="slidenum">
              <a:rPr lang="en-US" smtClean="0"/>
              <a:t>‹#›</a:t>
            </a:fld>
            <a:endParaRPr lang="en-US"/>
          </a:p>
        </p:txBody>
      </p:sp>
    </p:spTree>
    <p:extLst>
      <p:ext uri="{BB962C8B-B14F-4D97-AF65-F5344CB8AC3E}">
        <p14:creationId xmlns:p14="http://schemas.microsoft.com/office/powerpoint/2010/main" val="3525619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80CCF58-8B2B-4863-BBBC-40DC79B975E1}" type="datetimeFigureOut">
              <a:rPr lang="en-US" smtClean="0"/>
              <a:t>4/25/2019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418186011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CCF58-8B2B-4863-BBBC-40DC79B975E1}"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180318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CCF58-8B2B-4863-BBBC-40DC79B975E1}"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379563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CCF58-8B2B-4863-BBBC-40DC79B975E1}"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09CBF-DC78-4F63-BAA5-B636AFA12EB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84465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CCF58-8B2B-4863-BBBC-40DC79B975E1}"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3430378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0CCF58-8B2B-4863-BBBC-40DC79B975E1}" type="datetimeFigureOut">
              <a:rPr lang="en-US" smtClean="0"/>
              <a:t>4/25/2019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3768724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80CCF58-8B2B-4863-BBBC-40DC79B975E1}" type="datetimeFigureOut">
              <a:rPr lang="en-US" smtClean="0"/>
              <a:t>4/25/2019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2982359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CCF58-8B2B-4863-BBBC-40DC79B975E1}"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3260522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CCF58-8B2B-4863-BBBC-40DC79B975E1}"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3225298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CCF58-8B2B-4863-BBBC-40DC79B975E1}"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3235703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0CCF58-8B2B-4863-BBBC-40DC79B975E1}"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1005455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0CCF58-8B2B-4863-BBBC-40DC79B975E1}"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357246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0CCF58-8B2B-4863-BBBC-40DC79B975E1}" type="datetimeFigureOut">
              <a:rPr lang="en-US" smtClean="0"/>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345598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0CCF58-8B2B-4863-BBBC-40DC79B975E1}" type="datetimeFigureOut">
              <a:rPr lang="en-US" smtClean="0"/>
              <a:t>4/25/2019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4194173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0CCF58-8B2B-4863-BBBC-40DC79B975E1}" type="datetimeFigureOut">
              <a:rPr lang="en-US" smtClean="0"/>
              <a:t>4/25/2019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367907988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CCF58-8B2B-4863-BBBC-40DC79B975E1}"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24724327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80CCF58-8B2B-4863-BBBC-40DC79B975E1}"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09CBF-DC78-4F63-BAA5-B636AFA12EB8}" type="slidenum">
              <a:rPr lang="en-US" smtClean="0"/>
              <a:t>‹#›</a:t>
            </a:fld>
            <a:endParaRPr lang="en-US"/>
          </a:p>
        </p:txBody>
      </p:sp>
    </p:spTree>
    <p:extLst>
      <p:ext uri="{BB962C8B-B14F-4D97-AF65-F5344CB8AC3E}">
        <p14:creationId xmlns:p14="http://schemas.microsoft.com/office/powerpoint/2010/main" val="971980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80CCF58-8B2B-4863-BBBC-40DC79B975E1}" type="datetimeFigureOut">
              <a:rPr lang="en-US" smtClean="0"/>
              <a:t>4/25/2019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A09CBF-DC78-4F63-BAA5-B636AFA12EB8}" type="slidenum">
              <a:rPr lang="en-US" smtClean="0"/>
              <a:t>‹#›</a:t>
            </a:fld>
            <a:endParaRPr lang="en-US"/>
          </a:p>
        </p:txBody>
      </p:sp>
    </p:spTree>
    <p:extLst>
      <p:ext uri="{BB962C8B-B14F-4D97-AF65-F5344CB8AC3E}">
        <p14:creationId xmlns:p14="http://schemas.microsoft.com/office/powerpoint/2010/main" val="44147102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7A32-8C9B-481A-AE18-DEA0483A73C5}"/>
              </a:ext>
            </a:extLst>
          </p:cNvPr>
          <p:cNvSpPr>
            <a:spLocks noGrp="1"/>
          </p:cNvSpPr>
          <p:nvPr>
            <p:ph type="ctrTitle"/>
          </p:nvPr>
        </p:nvSpPr>
        <p:spPr>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chor="ctr">
            <a:normAutofit/>
          </a:bodyPr>
          <a:lstStyle/>
          <a:p>
            <a:pPr algn="ctr"/>
            <a:r>
              <a:rPr lang="en-US" sz="6000" b="1" dirty="0">
                <a:effectLst>
                  <a:outerShdw blurRad="38100" dist="38100" dir="2700000" algn="tl">
                    <a:srgbClr val="000000">
                      <a:alpha val="43137"/>
                    </a:srgbClr>
                  </a:outerShdw>
                </a:effectLst>
              </a:rPr>
              <a:t>Chess Game</a:t>
            </a:r>
          </a:p>
        </p:txBody>
      </p:sp>
      <p:sp>
        <p:nvSpPr>
          <p:cNvPr id="3" name="Subtitle 2">
            <a:extLst>
              <a:ext uri="{FF2B5EF4-FFF2-40B4-BE49-F238E27FC236}">
                <a16:creationId xmlns:a16="http://schemas.microsoft.com/office/drawing/2014/main" id="{C9D285E0-C7D7-4C92-B500-C69E3C1BC220}"/>
              </a:ext>
            </a:extLst>
          </p:cNvPr>
          <p:cNvSpPr>
            <a:spLocks noGrp="1"/>
          </p:cNvSpPr>
          <p:nvPr>
            <p:ph type="subTitle" idx="1"/>
          </p:nvPr>
        </p:nvSpPr>
        <p:spPr/>
        <p:txBody>
          <a:bodyPr>
            <a:normAutofit/>
          </a:bodyPr>
          <a:lstStyle/>
          <a:p>
            <a:r>
              <a:rPr lang="en-US" sz="2400" dirty="0">
                <a:solidFill>
                  <a:schemeClr val="tx1">
                    <a:lumMod val="95000"/>
                  </a:schemeClr>
                </a:solidFill>
              </a:rPr>
              <a:t>Group 3: Ethan Kline, victor Ipinmoroti, Megan </a:t>
            </a:r>
            <a:r>
              <a:rPr lang="en-US" sz="2400" dirty="0" err="1">
                <a:solidFill>
                  <a:schemeClr val="tx1">
                    <a:lumMod val="95000"/>
                  </a:schemeClr>
                </a:solidFill>
              </a:rPr>
              <a:t>Keleman</a:t>
            </a:r>
            <a:r>
              <a:rPr lang="en-US" sz="2400" dirty="0">
                <a:solidFill>
                  <a:schemeClr val="tx1">
                    <a:lumMod val="95000"/>
                  </a:schemeClr>
                </a:solidFill>
              </a:rPr>
              <a:t>,       	     Matthew nathal</a:t>
            </a:r>
          </a:p>
        </p:txBody>
      </p:sp>
    </p:spTree>
    <p:extLst>
      <p:ext uri="{BB962C8B-B14F-4D97-AF65-F5344CB8AC3E}">
        <p14:creationId xmlns:p14="http://schemas.microsoft.com/office/powerpoint/2010/main" val="670687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3DC9-23F6-4F54-B1CD-CEC218D52FEA}"/>
              </a:ext>
            </a:extLst>
          </p:cNvPr>
          <p:cNvSpPr>
            <a:spLocks noGrp="1"/>
          </p:cNvSpPr>
          <p:nvPr>
            <p:ph type="title"/>
          </p:nvPr>
        </p:nvSpPr>
        <p:spPr/>
        <p:txBody>
          <a:bodyPr/>
          <a:lstStyle/>
          <a:p>
            <a:r>
              <a:rPr lang="en-US" dirty="0"/>
              <a:t>Prototypes and first approach</a:t>
            </a:r>
          </a:p>
        </p:txBody>
      </p:sp>
      <p:sp>
        <p:nvSpPr>
          <p:cNvPr id="3" name="Content Placeholder 2">
            <a:extLst>
              <a:ext uri="{FF2B5EF4-FFF2-40B4-BE49-F238E27FC236}">
                <a16:creationId xmlns:a16="http://schemas.microsoft.com/office/drawing/2014/main" id="{238B2931-D048-4BE9-ADE7-9E9EC94BD41B}"/>
              </a:ext>
            </a:extLst>
          </p:cNvPr>
          <p:cNvSpPr>
            <a:spLocks noGrp="1"/>
          </p:cNvSpPr>
          <p:nvPr>
            <p:ph idx="1"/>
          </p:nvPr>
        </p:nvSpPr>
        <p:spPr>
          <a:xfrm>
            <a:off x="-681115" y="1745792"/>
            <a:ext cx="12428829" cy="4778994"/>
          </a:xfrm>
        </p:spPr>
        <p:txBody>
          <a:bodyPr>
            <a:noAutofit/>
          </a:bodyPr>
          <a:lstStyle/>
          <a:p>
            <a:pPr marL="914400" lvl="2" indent="0">
              <a:buNone/>
            </a:pPr>
            <a:r>
              <a:rPr lang="en-US" sz="2000" dirty="0"/>
              <a:t>Original idea was to create 64 squares, and adjust the HTML container until we have 8 By 8 squares. </a:t>
            </a:r>
          </a:p>
          <a:p>
            <a:pPr marL="1371600" lvl="3" indent="0">
              <a:buNone/>
            </a:pPr>
            <a:r>
              <a:rPr lang="en-US" sz="1800" b="1" dirty="0"/>
              <a:t>Issues</a:t>
            </a:r>
          </a:p>
          <a:p>
            <a:pPr lvl="4"/>
            <a:r>
              <a:rPr lang="en-US" sz="2000" dirty="0"/>
              <a:t>Very inefficient.</a:t>
            </a:r>
          </a:p>
          <a:p>
            <a:pPr lvl="4"/>
            <a:r>
              <a:rPr lang="en-US" sz="2000" dirty="0"/>
              <a:t>No interface to interact with code or user.</a:t>
            </a:r>
          </a:p>
          <a:p>
            <a:pPr lvl="4"/>
            <a:r>
              <a:rPr lang="en-US" sz="2000" dirty="0"/>
              <a:t>Extremely rigid and difficult to stylized with CSS.</a:t>
            </a:r>
          </a:p>
          <a:p>
            <a:pPr marL="1371600" lvl="3" indent="0">
              <a:buNone/>
            </a:pPr>
            <a:r>
              <a:rPr lang="en-US" sz="2000" b="1" dirty="0"/>
              <a:t>solutions</a:t>
            </a:r>
          </a:p>
          <a:p>
            <a:pPr lvl="4"/>
            <a:r>
              <a:rPr lang="en-US" sz="2000" dirty="0"/>
              <a:t>9 by 9  borderless table.</a:t>
            </a:r>
          </a:p>
          <a:p>
            <a:pPr lvl="4"/>
            <a:r>
              <a:rPr lang="en-US" sz="2000" dirty="0"/>
              <a:t>Each cell will contain a button for interaction.</a:t>
            </a:r>
          </a:p>
          <a:p>
            <a:pPr lvl="4"/>
            <a:r>
              <a:rPr lang="en-US" sz="2000" dirty="0"/>
              <a:t>Button is stylized with CSS and made to look like a square.</a:t>
            </a:r>
          </a:p>
          <a:p>
            <a:pPr marL="1371600" lvl="3" indent="0">
              <a:buNone/>
            </a:pPr>
            <a:endParaRPr lang="en-US" sz="2000" dirty="0"/>
          </a:p>
          <a:p>
            <a:pPr marL="1371600" lvl="3" indent="0">
              <a:buNone/>
            </a:pPr>
            <a:r>
              <a:rPr lang="en-US" sz="2000" dirty="0"/>
              <a:t>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83" t="1" r="15558" b="1305"/>
          <a:stretch/>
        </p:blipFill>
        <p:spPr>
          <a:xfrm>
            <a:off x="6657459" y="2243135"/>
            <a:ext cx="4552684" cy="2522593"/>
          </a:xfrm>
          <a:prstGeom prst="rect">
            <a:avLst/>
          </a:prstGeom>
        </p:spPr>
      </p:pic>
    </p:spTree>
    <p:extLst>
      <p:ext uri="{BB962C8B-B14F-4D97-AF65-F5344CB8AC3E}">
        <p14:creationId xmlns:p14="http://schemas.microsoft.com/office/powerpoint/2010/main" val="1764242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1721-FF6A-484B-83B8-AB72A4DC13F8}"/>
              </a:ext>
            </a:extLst>
          </p:cNvPr>
          <p:cNvSpPr>
            <a:spLocks noGrp="1"/>
          </p:cNvSpPr>
          <p:nvPr>
            <p:ph type="title"/>
          </p:nvPr>
        </p:nvSpPr>
        <p:spPr>
          <a:xfrm>
            <a:off x="1172409" y="277556"/>
            <a:ext cx="9905998" cy="1478570"/>
          </a:xfrm>
        </p:spPr>
        <p:txBody>
          <a:bodyPr/>
          <a:lstStyle/>
          <a:p>
            <a:pPr algn="ctr"/>
            <a:r>
              <a:rPr lang="en-US" dirty="0"/>
              <a:t>New issues and second approach</a:t>
            </a:r>
          </a:p>
        </p:txBody>
      </p:sp>
      <p:sp>
        <p:nvSpPr>
          <p:cNvPr id="3" name="Content Placeholder 2">
            <a:extLst>
              <a:ext uri="{FF2B5EF4-FFF2-40B4-BE49-F238E27FC236}">
                <a16:creationId xmlns:a16="http://schemas.microsoft.com/office/drawing/2014/main" id="{00291F9D-C3E0-4655-A8D9-1052B3B58B52}"/>
              </a:ext>
            </a:extLst>
          </p:cNvPr>
          <p:cNvSpPr>
            <a:spLocks noGrp="1"/>
          </p:cNvSpPr>
          <p:nvPr>
            <p:ph sz="half" idx="1"/>
          </p:nvPr>
        </p:nvSpPr>
        <p:spPr>
          <a:xfrm>
            <a:off x="1962523" y="1528595"/>
            <a:ext cx="4162885" cy="4655227"/>
          </a:xfrm>
        </p:spPr>
        <p:txBody>
          <a:bodyPr>
            <a:normAutofit lnSpcReduction="10000"/>
          </a:bodyPr>
          <a:lstStyle/>
          <a:p>
            <a:r>
              <a:rPr lang="en-US" sz="1900" dirty="0"/>
              <a:t>The UI design was not visually appealing .</a:t>
            </a:r>
          </a:p>
          <a:p>
            <a:r>
              <a:rPr lang="en-US" sz="1900" dirty="0"/>
              <a:t>Functional button placement (New game, dropdown) were not in alignment.</a:t>
            </a:r>
          </a:p>
          <a:p>
            <a:r>
              <a:rPr lang="en-US" sz="1900" dirty="0"/>
              <a:t>There was no overall structure.</a:t>
            </a:r>
          </a:p>
          <a:p>
            <a:r>
              <a:rPr lang="en-US" sz="2000" dirty="0"/>
              <a:t>After more research I found a JavaScript library that can embed a chess board in html.</a:t>
            </a:r>
          </a:p>
          <a:p>
            <a:r>
              <a:rPr lang="en-US" sz="2000" dirty="0"/>
              <a:t>But we could not ingrate it with our code.</a:t>
            </a:r>
          </a:p>
          <a:p>
            <a:r>
              <a:rPr lang="en-US" sz="2000" dirty="0"/>
              <a:t>I used this as a basis for my design.</a:t>
            </a:r>
          </a:p>
          <a:p>
            <a:endParaRPr lang="en-US" sz="1900" dirty="0"/>
          </a:p>
          <a:p>
            <a:endParaRPr lang="en-US" sz="1900"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952" y="1880112"/>
            <a:ext cx="3321796" cy="3330123"/>
          </a:xfrm>
          <a:prstGeom prst="rect">
            <a:avLst/>
          </a:prstGeom>
        </p:spPr>
      </p:pic>
    </p:spTree>
    <p:extLst>
      <p:ext uri="{BB962C8B-B14F-4D97-AF65-F5344CB8AC3E}">
        <p14:creationId xmlns:p14="http://schemas.microsoft.com/office/powerpoint/2010/main" val="365670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68D5-46C8-407B-9C23-601AF0AFDBA2}"/>
              </a:ext>
            </a:extLst>
          </p:cNvPr>
          <p:cNvSpPr>
            <a:spLocks noGrp="1"/>
          </p:cNvSpPr>
          <p:nvPr>
            <p:ph type="title"/>
          </p:nvPr>
        </p:nvSpPr>
        <p:spPr>
          <a:xfrm>
            <a:off x="1735640" y="666427"/>
            <a:ext cx="3856037" cy="1639884"/>
          </a:xfrm>
        </p:spPr>
        <p:txBody>
          <a:bodyPr/>
          <a:lstStyle/>
          <a:p>
            <a:r>
              <a:rPr lang="en-US" b="1" dirty="0"/>
              <a:t>Bootstrap</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640" y="2751811"/>
            <a:ext cx="2308031" cy="2308031"/>
          </a:xfrm>
        </p:spPr>
      </p:pic>
      <p:sp>
        <p:nvSpPr>
          <p:cNvPr id="4" name="Text Placeholder 3">
            <a:extLst>
              <a:ext uri="{FF2B5EF4-FFF2-40B4-BE49-F238E27FC236}">
                <a16:creationId xmlns:a16="http://schemas.microsoft.com/office/drawing/2014/main" id="{1EB9F7BF-EE0F-43AE-A24E-F2D063E7D7E6}"/>
              </a:ext>
            </a:extLst>
          </p:cNvPr>
          <p:cNvSpPr>
            <a:spLocks noGrp="1"/>
          </p:cNvSpPr>
          <p:nvPr>
            <p:ph type="body" sz="half" idx="2"/>
          </p:nvPr>
        </p:nvSpPr>
        <p:spPr>
          <a:xfrm>
            <a:off x="4912794" y="2134969"/>
            <a:ext cx="5091363" cy="3541714"/>
          </a:xfrm>
        </p:spPr>
        <p:txBody>
          <a:bodyPr/>
          <a:lstStyle/>
          <a:p>
            <a:r>
              <a:rPr lang="en-US" dirty="0"/>
              <a:t>Bootstrap is a free and open-source CSS framework for responsive, front-end web development. </a:t>
            </a:r>
          </a:p>
          <a:p>
            <a:r>
              <a:rPr lang="en-US" dirty="0"/>
              <a:t>Bootstrap contains CSS and JavaScript design templates for typography, forms, buttons, navigation and other interface components.</a:t>
            </a:r>
          </a:p>
          <a:p>
            <a:r>
              <a:rPr lang="en-US" dirty="0"/>
              <a:t>Bootstrap allowed us to add a bit more flavor to the design, by integrating it with our html and tweaking each bootstrap component with CSS.</a:t>
            </a:r>
          </a:p>
        </p:txBody>
      </p:sp>
    </p:spTree>
    <p:extLst>
      <p:ext uri="{BB962C8B-B14F-4D97-AF65-F5344CB8AC3E}">
        <p14:creationId xmlns:p14="http://schemas.microsoft.com/office/powerpoint/2010/main" val="1654481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770" y="770916"/>
            <a:ext cx="9905998" cy="1478570"/>
          </a:xfrm>
        </p:spPr>
        <p:txBody>
          <a:bodyPr/>
          <a:lstStyle/>
          <a:p>
            <a:r>
              <a:rPr lang="en-US" dirty="0"/>
              <a:t>After bootstrap</a:t>
            </a:r>
          </a:p>
        </p:txBody>
      </p:sp>
      <p:pic>
        <p:nvPicPr>
          <p:cNvPr id="5" name="Content Placeholder 4"/>
          <p:cNvPicPr>
            <a:picLocks noGrp="1" noChangeAspect="1"/>
          </p:cNvPicPr>
          <p:nvPr>
            <p:ph sz="half" idx="1"/>
          </p:nvPr>
        </p:nvPicPr>
        <p:blipFill>
          <a:blip r:embed="rId2"/>
          <a:stretch>
            <a:fillRect/>
          </a:stretch>
        </p:blipFill>
        <p:spPr>
          <a:xfrm>
            <a:off x="976770" y="2164871"/>
            <a:ext cx="4060177" cy="4024087"/>
          </a:xfrm>
          <a:prstGeom prst="rect">
            <a:avLst/>
          </a:prstGeom>
        </p:spPr>
      </p:pic>
      <p:sp>
        <p:nvSpPr>
          <p:cNvPr id="4" name="Content Placeholder 3"/>
          <p:cNvSpPr>
            <a:spLocks noGrp="1"/>
          </p:cNvSpPr>
          <p:nvPr>
            <p:ph sz="half" idx="2"/>
          </p:nvPr>
        </p:nvSpPr>
        <p:spPr>
          <a:xfrm>
            <a:off x="5587139" y="2076774"/>
            <a:ext cx="5680129" cy="3580108"/>
          </a:xfrm>
        </p:spPr>
        <p:txBody>
          <a:bodyPr>
            <a:normAutofit/>
          </a:bodyPr>
          <a:lstStyle/>
          <a:p>
            <a:r>
              <a:rPr lang="en-US" dirty="0"/>
              <a:t>There was more structure to the board, and considerable improvement but the still much to improve on.</a:t>
            </a:r>
          </a:p>
          <a:p>
            <a:r>
              <a:rPr lang="en-US" dirty="0"/>
              <a:t>This especially true with the position of the pieces on the squares. </a:t>
            </a:r>
          </a:p>
          <a:p>
            <a:pPr marL="0" indent="0">
              <a:buNone/>
            </a:pPr>
            <a:r>
              <a:rPr lang="en-US" dirty="0"/>
              <a:t>*Note: The pieces are actually html Unicode characters.</a:t>
            </a:r>
          </a:p>
        </p:txBody>
      </p:sp>
    </p:spTree>
    <p:extLst>
      <p:ext uri="{BB962C8B-B14F-4D97-AF65-F5344CB8AC3E}">
        <p14:creationId xmlns:p14="http://schemas.microsoft.com/office/powerpoint/2010/main" val="165271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491" y="401541"/>
            <a:ext cx="9905998" cy="1478570"/>
          </a:xfrm>
        </p:spPr>
        <p:txBody>
          <a:bodyPr/>
          <a:lstStyle/>
          <a:p>
            <a:r>
              <a:rPr lang="en-US" b="1" dirty="0"/>
              <a:t>finally</a:t>
            </a:r>
          </a:p>
        </p:txBody>
      </p:sp>
      <p:sp>
        <p:nvSpPr>
          <p:cNvPr id="3" name="Content Placeholder 2"/>
          <p:cNvSpPr>
            <a:spLocks noGrp="1"/>
          </p:cNvSpPr>
          <p:nvPr>
            <p:ph idx="1"/>
          </p:nvPr>
        </p:nvSpPr>
        <p:spPr>
          <a:xfrm>
            <a:off x="7669757" y="1692227"/>
            <a:ext cx="4080923" cy="4390857"/>
          </a:xfrm>
        </p:spPr>
        <p:txBody>
          <a:bodyPr>
            <a:normAutofit fontScale="70000" lnSpcReduction="20000"/>
          </a:bodyPr>
          <a:lstStyle/>
          <a:p>
            <a:r>
              <a:rPr lang="en-US" dirty="0"/>
              <a:t>With much tweaking and experimentation we where able to get a well structured board.</a:t>
            </a:r>
          </a:p>
          <a:p>
            <a:r>
              <a:rPr lang="en-US" dirty="0"/>
              <a:t>As well as a clean UI and user experience that highlight gray squares (yellow) and white (blue) when hovered over.</a:t>
            </a:r>
          </a:p>
          <a:p>
            <a:r>
              <a:rPr lang="en-US" dirty="0"/>
              <a:t>We also have a navigation bar for functional buttons that select new games and undo previous moves made.</a:t>
            </a:r>
          </a:p>
          <a:p>
            <a:r>
              <a:rPr lang="en-US" dirty="0"/>
              <a:t>A window to display movement log that is toggled by a button.</a:t>
            </a:r>
          </a:p>
          <a:p>
            <a:r>
              <a:rPr lang="en-US" dirty="0"/>
              <a:t>And a pane to show whose turn it is as well as the current game state.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91" y="1951971"/>
            <a:ext cx="6605035" cy="3914137"/>
          </a:xfrm>
          <a:prstGeom prst="rect">
            <a:avLst/>
          </a:prstGeom>
        </p:spPr>
      </p:pic>
    </p:spTree>
    <p:extLst>
      <p:ext uri="{BB962C8B-B14F-4D97-AF65-F5344CB8AC3E}">
        <p14:creationId xmlns:p14="http://schemas.microsoft.com/office/powerpoint/2010/main" val="92674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1346078"/>
            <a:ext cx="9905998" cy="1478570"/>
          </a:xfrm>
        </p:spPr>
        <p:txBody>
          <a:bodyPr>
            <a:normAutofit/>
          </a:bodyPr>
          <a:lstStyle/>
          <a:p>
            <a:pPr algn="ctr"/>
            <a:r>
              <a:rPr lang="en-US" sz="5400" b="1" dirty="0"/>
              <a:t>Game Logic</a:t>
            </a:r>
          </a:p>
        </p:txBody>
      </p:sp>
      <p:pic>
        <p:nvPicPr>
          <p:cNvPr id="3" name="Picture 2"/>
          <p:cNvPicPr>
            <a:picLocks noChangeAspect="1"/>
          </p:cNvPicPr>
          <p:nvPr/>
        </p:nvPicPr>
        <p:blipFill rotWithShape="1">
          <a:blip r:embed="rId2"/>
          <a:srcRect l="12627" t="5983" r="11324" b="5439"/>
          <a:stretch/>
        </p:blipFill>
        <p:spPr>
          <a:xfrm>
            <a:off x="4156363" y="2598895"/>
            <a:ext cx="3879275" cy="2823993"/>
          </a:xfrm>
          <a:prstGeom prst="rect">
            <a:avLst/>
          </a:prstGeom>
        </p:spPr>
      </p:pic>
    </p:spTree>
    <p:extLst>
      <p:ext uri="{BB962C8B-B14F-4D97-AF65-F5344CB8AC3E}">
        <p14:creationId xmlns:p14="http://schemas.microsoft.com/office/powerpoint/2010/main" val="733317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Concepts</a:t>
            </a:r>
          </a:p>
        </p:txBody>
      </p:sp>
      <p:sp>
        <p:nvSpPr>
          <p:cNvPr id="3" name="Content Placeholder 2"/>
          <p:cNvSpPr>
            <a:spLocks noGrp="1"/>
          </p:cNvSpPr>
          <p:nvPr>
            <p:ph idx="1"/>
          </p:nvPr>
        </p:nvSpPr>
        <p:spPr/>
        <p:txBody>
          <a:bodyPr/>
          <a:lstStyle/>
          <a:p>
            <a:r>
              <a:rPr lang="en-US" dirty="0"/>
              <a:t>Implement legal movements for each piece.</a:t>
            </a:r>
          </a:p>
          <a:p>
            <a:r>
              <a:rPr lang="en-US" dirty="0"/>
              <a:t>Implement special moves such as castling, </a:t>
            </a:r>
            <a:r>
              <a:rPr lang="en-US" dirty="0" err="1"/>
              <a:t>en</a:t>
            </a:r>
            <a:r>
              <a:rPr lang="en-US" dirty="0"/>
              <a:t> passant and pawn promotion.</a:t>
            </a:r>
          </a:p>
          <a:p>
            <a:r>
              <a:rPr lang="en-US" dirty="0"/>
              <a:t>Integrate AI (computer opponent).</a:t>
            </a:r>
          </a:p>
          <a:p>
            <a:pPr marL="0" indent="0">
              <a:buNone/>
            </a:pPr>
            <a:endParaRPr lang="en-US" dirty="0"/>
          </a:p>
        </p:txBody>
      </p:sp>
    </p:spTree>
    <p:extLst>
      <p:ext uri="{BB962C8B-B14F-4D97-AF65-F5344CB8AC3E}">
        <p14:creationId xmlns:p14="http://schemas.microsoft.com/office/powerpoint/2010/main" val="3553245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A5B4-53F3-4044-987A-5A8FCE1273AF}"/>
              </a:ext>
            </a:extLst>
          </p:cNvPr>
          <p:cNvSpPr>
            <a:spLocks noGrp="1"/>
          </p:cNvSpPr>
          <p:nvPr>
            <p:ph type="title"/>
          </p:nvPr>
        </p:nvSpPr>
        <p:spPr/>
        <p:txBody>
          <a:bodyPr/>
          <a:lstStyle/>
          <a:p>
            <a:r>
              <a:rPr lang="en-US" dirty="0"/>
              <a:t>Model-View-Controller</a:t>
            </a:r>
          </a:p>
        </p:txBody>
      </p:sp>
      <p:sp>
        <p:nvSpPr>
          <p:cNvPr id="3" name="Content Placeholder 2">
            <a:extLst>
              <a:ext uri="{FF2B5EF4-FFF2-40B4-BE49-F238E27FC236}">
                <a16:creationId xmlns:a16="http://schemas.microsoft.com/office/drawing/2014/main" id="{5254E6D4-620F-4FC1-886B-FDC78ED7D7A3}"/>
              </a:ext>
            </a:extLst>
          </p:cNvPr>
          <p:cNvSpPr>
            <a:spLocks noGrp="1"/>
          </p:cNvSpPr>
          <p:nvPr>
            <p:ph sz="half" idx="1"/>
          </p:nvPr>
        </p:nvSpPr>
        <p:spPr>
          <a:xfrm>
            <a:off x="1141410" y="2249486"/>
            <a:ext cx="9405187" cy="3539131"/>
          </a:xfrm>
        </p:spPr>
        <p:txBody>
          <a:bodyPr>
            <a:normAutofit fontScale="92500" lnSpcReduction="20000"/>
          </a:bodyPr>
          <a:lstStyle/>
          <a:p>
            <a:r>
              <a:rPr lang="en-US" dirty="0"/>
              <a:t>Developed naturally as a result of our requirement specifications.</a:t>
            </a:r>
          </a:p>
          <a:p>
            <a:r>
              <a:rPr lang="en-US" dirty="0"/>
              <a:t>There are 4 JavaScript files that handled different aspects of the game.</a:t>
            </a:r>
          </a:p>
          <a:p>
            <a:r>
              <a:rPr lang="en-US" dirty="0"/>
              <a:t>First there is chesspices.js to model the chess pieces on the board, and also function.js to model game state.</a:t>
            </a:r>
          </a:p>
          <a:p>
            <a:r>
              <a:rPr lang="en-US" dirty="0"/>
              <a:t>Movement.js is used to model the behavior of the chess pieces on the board.</a:t>
            </a:r>
          </a:p>
          <a:p>
            <a:r>
              <a:rPr lang="en-US" dirty="0"/>
              <a:t>The view is the html graphic aspect of the game. </a:t>
            </a:r>
          </a:p>
          <a:p>
            <a:r>
              <a:rPr lang="en-US" dirty="0"/>
              <a:t>Finally we have events.js which acts as the controller that handle all AI and player interaction with the interface.</a:t>
            </a:r>
          </a:p>
        </p:txBody>
      </p:sp>
    </p:spTree>
    <p:extLst>
      <p:ext uri="{BB962C8B-B14F-4D97-AF65-F5344CB8AC3E}">
        <p14:creationId xmlns:p14="http://schemas.microsoft.com/office/powerpoint/2010/main" val="72605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4A7B-DACA-4C23-88B7-9A462BAEFAF5}"/>
              </a:ext>
            </a:extLst>
          </p:cNvPr>
          <p:cNvSpPr>
            <a:spLocks noGrp="1"/>
          </p:cNvSpPr>
          <p:nvPr>
            <p:ph type="title"/>
          </p:nvPr>
        </p:nvSpPr>
        <p:spPr>
          <a:xfrm>
            <a:off x="471323" y="1170779"/>
            <a:ext cx="4154921" cy="834325"/>
          </a:xfrm>
        </p:spPr>
        <p:txBody>
          <a:bodyPr>
            <a:normAutofit fontScale="90000"/>
          </a:bodyPr>
          <a:lstStyle/>
          <a:p>
            <a:pPr algn="ctr"/>
            <a:r>
              <a:rPr lang="en-US" dirty="0"/>
              <a:t>Bugs and Issues:</a:t>
            </a:r>
            <a:br>
              <a:rPr lang="en-US" dirty="0"/>
            </a:br>
            <a:endParaRPr lang="en-US" dirty="0"/>
          </a:p>
        </p:txBody>
      </p:sp>
      <p:sp>
        <p:nvSpPr>
          <p:cNvPr id="3" name="Content Placeholder 2">
            <a:extLst>
              <a:ext uri="{FF2B5EF4-FFF2-40B4-BE49-F238E27FC236}">
                <a16:creationId xmlns:a16="http://schemas.microsoft.com/office/drawing/2014/main" id="{C722D954-FFA7-4E0E-AECE-D49B4A2756C9}"/>
              </a:ext>
            </a:extLst>
          </p:cNvPr>
          <p:cNvSpPr>
            <a:spLocks noGrp="1"/>
          </p:cNvSpPr>
          <p:nvPr>
            <p:ph sz="half" idx="1"/>
          </p:nvPr>
        </p:nvSpPr>
        <p:spPr>
          <a:xfrm>
            <a:off x="843282" y="1772630"/>
            <a:ext cx="5176519" cy="4410682"/>
          </a:xfrm>
        </p:spPr>
        <p:txBody>
          <a:bodyPr>
            <a:normAutofit/>
          </a:bodyPr>
          <a:lstStyle/>
          <a:p>
            <a:r>
              <a:rPr lang="en-US" sz="2800" dirty="0"/>
              <a:t>Primarily from computing the current game state (i.e. check &amp; checkmate).</a:t>
            </a:r>
          </a:p>
          <a:p>
            <a:r>
              <a:rPr lang="en-US" sz="2800" dirty="0"/>
              <a:t>Infinite loops resulting from faulty string parsing and Boolean logic.</a:t>
            </a:r>
          </a:p>
          <a:p>
            <a:r>
              <a:rPr lang="en-US" sz="2800" dirty="0"/>
              <a:t>Maintaining consistency in the data between functions.</a:t>
            </a:r>
          </a:p>
        </p:txBody>
      </p:sp>
      <p:sp>
        <p:nvSpPr>
          <p:cNvPr id="4" name="Content Placeholder 3">
            <a:extLst>
              <a:ext uri="{FF2B5EF4-FFF2-40B4-BE49-F238E27FC236}">
                <a16:creationId xmlns:a16="http://schemas.microsoft.com/office/drawing/2014/main" id="{A4CAE680-A602-4248-BAE5-32329ECB9D0E}"/>
              </a:ext>
            </a:extLst>
          </p:cNvPr>
          <p:cNvSpPr>
            <a:spLocks noGrp="1"/>
          </p:cNvSpPr>
          <p:nvPr>
            <p:ph sz="half" idx="2"/>
          </p:nvPr>
        </p:nvSpPr>
        <p:spPr>
          <a:xfrm>
            <a:off x="6019801" y="1772630"/>
            <a:ext cx="4875211" cy="3419302"/>
          </a:xfrm>
        </p:spPr>
        <p:txBody>
          <a:bodyPr>
            <a:normAutofit/>
          </a:bodyPr>
          <a:lstStyle/>
          <a:p>
            <a:r>
              <a:rPr lang="en-US" dirty="0"/>
              <a:t>Frequent adjustments to  previous functions to better suit the needs of the newer ones.</a:t>
            </a:r>
          </a:p>
          <a:p>
            <a:r>
              <a:rPr lang="en-US" dirty="0"/>
              <a:t>Primarily focused on functional requirements over nonfunctional ones.</a:t>
            </a:r>
          </a:p>
        </p:txBody>
      </p:sp>
    </p:spTree>
    <p:extLst>
      <p:ext uri="{BB962C8B-B14F-4D97-AF65-F5344CB8AC3E}">
        <p14:creationId xmlns:p14="http://schemas.microsoft.com/office/powerpoint/2010/main" val="397775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1073308"/>
            <a:ext cx="9905998" cy="1478570"/>
          </a:xfrm>
          <a:effectLst>
            <a:glow rad="139700">
              <a:schemeClr val="accent2">
                <a:satMod val="175000"/>
                <a:alpha val="40000"/>
              </a:schemeClr>
            </a:glow>
          </a:effectLst>
        </p:spPr>
        <p:txBody>
          <a:bodyPr/>
          <a:lstStyle/>
          <a:p>
            <a:pPr algn="ctr"/>
            <a:r>
              <a:rPr lang="en-US" b="1" dirty="0">
                <a:effectLst>
                  <a:glow rad="139700">
                    <a:schemeClr val="accent2">
                      <a:satMod val="175000"/>
                      <a:alpha val="40000"/>
                    </a:schemeClr>
                  </a:glow>
                </a:effectLst>
              </a:rPr>
              <a:t>AI (computer opponents)</a:t>
            </a:r>
          </a:p>
        </p:txBody>
      </p:sp>
      <p:pic>
        <p:nvPicPr>
          <p:cNvPr id="3" name="Picture 2"/>
          <p:cNvPicPr>
            <a:picLocks noChangeAspect="1"/>
          </p:cNvPicPr>
          <p:nvPr/>
        </p:nvPicPr>
        <p:blipFill>
          <a:blip r:embed="rId2"/>
          <a:stretch>
            <a:fillRect/>
          </a:stretch>
        </p:blipFill>
        <p:spPr>
          <a:xfrm flipH="1">
            <a:off x="4384100" y="2978153"/>
            <a:ext cx="3423800" cy="2396660"/>
          </a:xfrm>
          <a:prstGeom prst="rect">
            <a:avLst/>
          </a:prstGeom>
        </p:spPr>
      </p:pic>
    </p:spTree>
    <p:extLst>
      <p:ext uri="{BB962C8B-B14F-4D97-AF65-F5344CB8AC3E}">
        <p14:creationId xmlns:p14="http://schemas.microsoft.com/office/powerpoint/2010/main" val="170246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AB0F-4B1C-4505-8E5B-EA968C7D6B02}"/>
              </a:ext>
            </a:extLst>
          </p:cNvPr>
          <p:cNvSpPr>
            <a:spLocks noGrp="1"/>
          </p:cNvSpPr>
          <p:nvPr>
            <p:ph type="title"/>
          </p:nvPr>
        </p:nvSpPr>
        <p:spPr/>
        <p:txBody>
          <a:bodyPr/>
          <a:lstStyle/>
          <a:p>
            <a:r>
              <a:rPr lang="en-US" dirty="0"/>
              <a:t>Specifications of the Chess Game</a:t>
            </a:r>
          </a:p>
        </p:txBody>
      </p:sp>
      <p:sp>
        <p:nvSpPr>
          <p:cNvPr id="3" name="Content Placeholder 2">
            <a:extLst>
              <a:ext uri="{FF2B5EF4-FFF2-40B4-BE49-F238E27FC236}">
                <a16:creationId xmlns:a16="http://schemas.microsoft.com/office/drawing/2014/main" id="{B460D8CF-6546-41E3-8BE7-FADDD972F42C}"/>
              </a:ext>
            </a:extLst>
          </p:cNvPr>
          <p:cNvSpPr>
            <a:spLocks noGrp="1"/>
          </p:cNvSpPr>
          <p:nvPr>
            <p:ph idx="1"/>
          </p:nvPr>
        </p:nvSpPr>
        <p:spPr>
          <a:xfrm>
            <a:off x="1141412" y="2249486"/>
            <a:ext cx="9905999" cy="3989995"/>
          </a:xfrm>
        </p:spPr>
        <p:txBody>
          <a:bodyPr/>
          <a:lstStyle/>
          <a:p>
            <a:r>
              <a:rPr lang="en-US" dirty="0"/>
              <a:t>Chess game that can highlight legal moves.</a:t>
            </a:r>
          </a:p>
          <a:p>
            <a:r>
              <a:rPr lang="en-US" dirty="0"/>
              <a:t>Player against Player (turn based).</a:t>
            </a:r>
          </a:p>
          <a:p>
            <a:r>
              <a:rPr lang="en-US" dirty="0"/>
              <a:t>Can promote pawn pieces .</a:t>
            </a:r>
          </a:p>
          <a:p>
            <a:r>
              <a:rPr lang="en-US" dirty="0"/>
              <a:t>Can castle.</a:t>
            </a:r>
          </a:p>
          <a:p>
            <a:r>
              <a:rPr lang="en-US" dirty="0"/>
              <a:t>Can highlight piece in check.</a:t>
            </a:r>
          </a:p>
          <a:p>
            <a:r>
              <a:rPr lang="en-US" dirty="0"/>
              <a:t>Medium difficulty AI.</a:t>
            </a:r>
          </a:p>
          <a:p>
            <a:r>
              <a:rPr lang="en-US" dirty="0"/>
              <a:t>Can checkmate and show checkmate</a:t>
            </a:r>
          </a:p>
        </p:txBody>
      </p:sp>
    </p:spTree>
    <p:extLst>
      <p:ext uri="{BB962C8B-B14F-4D97-AF65-F5344CB8AC3E}">
        <p14:creationId xmlns:p14="http://schemas.microsoft.com/office/powerpoint/2010/main" val="427456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8787-A0BA-864F-A013-EAB89C79DF8F}"/>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sz="3600" dirty="0"/>
              <a:t>How chess </a:t>
            </a:r>
            <a:r>
              <a:rPr lang="en-US" sz="3600" dirty="0" err="1"/>
              <a:t>ai</a:t>
            </a:r>
            <a:r>
              <a:rPr lang="en-US" sz="3600" dirty="0"/>
              <a:t> works</a:t>
            </a:r>
          </a:p>
        </p:txBody>
      </p:sp>
      <p:graphicFrame>
        <p:nvGraphicFramePr>
          <p:cNvPr id="6" name="Text Placeholder 3">
            <a:extLst>
              <a:ext uri="{FF2B5EF4-FFF2-40B4-BE49-F238E27FC236}">
                <a16:creationId xmlns:a16="http://schemas.microsoft.com/office/drawing/2014/main" id="{AF3739D4-0A58-4D62-8856-34A7F01EB43F}"/>
              </a:ext>
            </a:extLst>
          </p:cNvPr>
          <p:cNvGraphicFramePr/>
          <p:nvPr>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14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5375-EE17-A34B-8353-E6292D819814}"/>
              </a:ext>
            </a:extLst>
          </p:cNvPr>
          <p:cNvSpPr>
            <a:spLocks noGrp="1"/>
          </p:cNvSpPr>
          <p:nvPr>
            <p:ph type="title"/>
          </p:nvPr>
        </p:nvSpPr>
        <p:spPr>
          <a:xfrm>
            <a:off x="6569957" y="618518"/>
            <a:ext cx="4747088" cy="1478570"/>
          </a:xfrm>
        </p:spPr>
        <p:txBody>
          <a:bodyPr vert="horz" lIns="91440" tIns="45720" rIns="91440" bIns="45720" rtlCol="0" anchor="ctr">
            <a:normAutofit/>
          </a:bodyPr>
          <a:lstStyle/>
          <a:p>
            <a:r>
              <a:rPr lang="en-US" sz="3600"/>
              <a:t>Position evaluation</a:t>
            </a:r>
          </a:p>
        </p:txBody>
      </p:sp>
      <p:pic>
        <p:nvPicPr>
          <p:cNvPr id="6" name="Content Placeholder 5" descr="A screenshot of a cell phone&#10;&#10;Description automatically generated">
            <a:extLst>
              <a:ext uri="{FF2B5EF4-FFF2-40B4-BE49-F238E27FC236}">
                <a16:creationId xmlns:a16="http://schemas.microsoft.com/office/drawing/2014/main" id="{D3DDC3AE-21B5-FF44-B9D0-50B9C7C7A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449" y="1147146"/>
            <a:ext cx="3310661" cy="2201590"/>
          </a:xfrm>
          <a:prstGeom prst="rect">
            <a:avLst/>
          </a:prstGeom>
        </p:spPr>
      </p:pic>
      <p:sp>
        <p:nvSpPr>
          <p:cNvPr id="4" name="Text Placeholder 3">
            <a:extLst>
              <a:ext uri="{FF2B5EF4-FFF2-40B4-BE49-F238E27FC236}">
                <a16:creationId xmlns:a16="http://schemas.microsoft.com/office/drawing/2014/main" id="{E49221AF-B085-334B-BAF1-F46211413FD3}"/>
              </a:ext>
            </a:extLst>
          </p:cNvPr>
          <p:cNvSpPr>
            <a:spLocks noGrp="1"/>
          </p:cNvSpPr>
          <p:nvPr>
            <p:ph type="body" sz="half" idx="2"/>
          </p:nvPr>
        </p:nvSpPr>
        <p:spPr>
          <a:xfrm>
            <a:off x="6569957" y="2249487"/>
            <a:ext cx="4747087" cy="3541714"/>
          </a:xfrm>
        </p:spPr>
        <p:txBody>
          <a:bodyPr vert="horz" lIns="91440" tIns="45720" rIns="91440" bIns="45720" rtlCol="0">
            <a:normAutofit/>
          </a:bodyPr>
          <a:lstStyle/>
          <a:p>
            <a:pPr marL="285750" indent="-228600">
              <a:buFont typeface="Arial" panose="020B0604020202020204" pitchFamily="34" charset="0"/>
              <a:buChar char="•"/>
            </a:pPr>
            <a:r>
              <a:rPr lang="en-US"/>
              <a:t>After an initial algorithm that allows a game to be played is implemented, the computer needs to figure out what side is stronger in the current game state.</a:t>
            </a:r>
          </a:p>
          <a:p>
            <a:pPr marL="285750" indent="-228600">
              <a:buFont typeface="Arial" panose="020B0604020202020204" pitchFamily="34" charset="0"/>
              <a:buChar char="•"/>
            </a:pPr>
            <a:r>
              <a:rPr lang="en-US"/>
              <a:t>This allows the algorithm to choose the move that has the highest evaluation instead of choosing any on e of the possible moves at random.</a:t>
            </a:r>
          </a:p>
        </p:txBody>
      </p:sp>
      <p:pic>
        <p:nvPicPr>
          <p:cNvPr id="7" name="Picture 6" descr="A screenshot of a cell phone&#10;&#10;Description automatically generated">
            <a:extLst>
              <a:ext uri="{FF2B5EF4-FFF2-40B4-BE49-F238E27FC236}">
                <a16:creationId xmlns:a16="http://schemas.microsoft.com/office/drawing/2014/main" id="{B205755E-1313-AE44-8179-54D8B6E78AD6}"/>
              </a:ext>
            </a:extLst>
          </p:cNvPr>
          <p:cNvPicPr>
            <a:picLocks noChangeAspect="1"/>
          </p:cNvPicPr>
          <p:nvPr/>
        </p:nvPicPr>
        <p:blipFill>
          <a:blip r:embed="rId3"/>
          <a:stretch>
            <a:fillRect/>
          </a:stretch>
        </p:blipFill>
        <p:spPr>
          <a:xfrm>
            <a:off x="1118988" y="3571116"/>
            <a:ext cx="4635583" cy="2086012"/>
          </a:xfrm>
          <a:prstGeom prst="rect">
            <a:avLst/>
          </a:prstGeom>
        </p:spPr>
      </p:pic>
    </p:spTree>
    <p:extLst>
      <p:ext uri="{BB962C8B-B14F-4D97-AF65-F5344CB8AC3E}">
        <p14:creationId xmlns:p14="http://schemas.microsoft.com/office/powerpoint/2010/main" val="100662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E6B14-AC02-5346-BADA-5C5D9793A0A9}"/>
              </a:ext>
            </a:extLst>
          </p:cNvPr>
          <p:cNvSpPr>
            <a:spLocks noGrp="1"/>
          </p:cNvSpPr>
          <p:nvPr>
            <p:ph type="title"/>
          </p:nvPr>
        </p:nvSpPr>
        <p:spPr/>
        <p:txBody>
          <a:bodyPr/>
          <a:lstStyle/>
          <a:p>
            <a:r>
              <a:rPr lang="en-US" dirty="0"/>
              <a:t>Search tree using minimax</a:t>
            </a:r>
          </a:p>
        </p:txBody>
      </p:sp>
      <p:sp>
        <p:nvSpPr>
          <p:cNvPr id="4" name="Text Placeholder 3">
            <a:extLst>
              <a:ext uri="{FF2B5EF4-FFF2-40B4-BE49-F238E27FC236}">
                <a16:creationId xmlns:a16="http://schemas.microsoft.com/office/drawing/2014/main" id="{B8FB36F0-B782-EB4D-8C9E-88D919AAC42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It is assumed that both the computer and the human player will play the best moves.</a:t>
            </a:r>
          </a:p>
          <a:p>
            <a:pPr marL="285750" indent="-285750">
              <a:buFont typeface="Arial" panose="020B0604020202020204" pitchFamily="34" charset="0"/>
              <a:buChar char="•"/>
            </a:pPr>
            <a:r>
              <a:rPr lang="en-US" dirty="0"/>
              <a:t>A recursive tree of all possible moves is explored and the position is evaluated at the ending leaves of the tree.</a:t>
            </a:r>
          </a:p>
          <a:p>
            <a:pPr marL="285750" indent="-285750">
              <a:buFont typeface="Arial" panose="020B0604020202020204" pitchFamily="34" charset="0"/>
              <a:buChar char="•"/>
            </a:pPr>
            <a:r>
              <a:rPr lang="en-US" dirty="0"/>
              <a:t>The value of the child node is returned to either minimize or maximize the outcome at each level– this depends on whose move it is.</a:t>
            </a:r>
          </a:p>
        </p:txBody>
      </p:sp>
      <p:pic>
        <p:nvPicPr>
          <p:cNvPr id="6" name="Picture 5">
            <a:extLst>
              <a:ext uri="{FF2B5EF4-FFF2-40B4-BE49-F238E27FC236}">
                <a16:creationId xmlns:a16="http://schemas.microsoft.com/office/drawing/2014/main" id="{A96E1060-0AF8-FB4D-BAA7-A93B630C4723}"/>
              </a:ext>
            </a:extLst>
          </p:cNvPr>
          <p:cNvPicPr>
            <a:picLocks noChangeAspect="1"/>
          </p:cNvPicPr>
          <p:nvPr/>
        </p:nvPicPr>
        <p:blipFill>
          <a:blip r:embed="rId2"/>
          <a:stretch>
            <a:fillRect/>
          </a:stretch>
        </p:blipFill>
        <p:spPr>
          <a:xfrm>
            <a:off x="5156200" y="1175354"/>
            <a:ext cx="5985417" cy="4033157"/>
          </a:xfrm>
          <a:prstGeom prst="rect">
            <a:avLst/>
          </a:prstGeom>
        </p:spPr>
      </p:pic>
    </p:spTree>
    <p:extLst>
      <p:ext uri="{BB962C8B-B14F-4D97-AF65-F5344CB8AC3E}">
        <p14:creationId xmlns:p14="http://schemas.microsoft.com/office/powerpoint/2010/main" val="3563348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E6B14-AC02-5346-BADA-5C5D9793A0A9}"/>
              </a:ext>
            </a:extLst>
          </p:cNvPr>
          <p:cNvSpPr>
            <a:spLocks noGrp="1"/>
          </p:cNvSpPr>
          <p:nvPr>
            <p:ph type="title"/>
          </p:nvPr>
        </p:nvSpPr>
        <p:spPr/>
        <p:txBody>
          <a:bodyPr/>
          <a:lstStyle/>
          <a:p>
            <a:r>
              <a:rPr lang="en-US" dirty="0"/>
              <a:t>Search tree using minimax</a:t>
            </a:r>
          </a:p>
        </p:txBody>
      </p:sp>
      <p:sp>
        <p:nvSpPr>
          <p:cNvPr id="4" name="Text Placeholder 3">
            <a:extLst>
              <a:ext uri="{FF2B5EF4-FFF2-40B4-BE49-F238E27FC236}">
                <a16:creationId xmlns:a16="http://schemas.microsoft.com/office/drawing/2014/main" id="{B8FB36F0-B782-EB4D-8C9E-88D919AAC423}"/>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reason the minimax algorithm was chosen was because this backtracking algorithm is best suited for decision making and game theory.</a:t>
            </a:r>
          </a:p>
          <a:p>
            <a:pPr marL="285750" indent="-285750">
              <a:buFont typeface="Arial" panose="020B0604020202020204" pitchFamily="34" charset="0"/>
              <a:buChar char="•"/>
            </a:pPr>
            <a:r>
              <a:rPr lang="en-US" dirty="0"/>
              <a:t>The computer is able to search a game tree of all possible moves and counter moves, before evaluating each move and determining which is the best move on its turn, and the worst move when it is its opponent’s turn.</a:t>
            </a:r>
          </a:p>
        </p:txBody>
      </p:sp>
      <p:pic>
        <p:nvPicPr>
          <p:cNvPr id="6" name="Picture 5">
            <a:extLst>
              <a:ext uri="{FF2B5EF4-FFF2-40B4-BE49-F238E27FC236}">
                <a16:creationId xmlns:a16="http://schemas.microsoft.com/office/drawing/2014/main" id="{A96E1060-0AF8-FB4D-BAA7-A93B630C4723}"/>
              </a:ext>
            </a:extLst>
          </p:cNvPr>
          <p:cNvPicPr>
            <a:picLocks noChangeAspect="1"/>
          </p:cNvPicPr>
          <p:nvPr/>
        </p:nvPicPr>
        <p:blipFill>
          <a:blip r:embed="rId2"/>
          <a:stretch>
            <a:fillRect/>
          </a:stretch>
        </p:blipFill>
        <p:spPr>
          <a:xfrm>
            <a:off x="5156200" y="1175354"/>
            <a:ext cx="5985417" cy="4033157"/>
          </a:xfrm>
          <a:prstGeom prst="rect">
            <a:avLst/>
          </a:prstGeom>
        </p:spPr>
      </p:pic>
    </p:spTree>
    <p:extLst>
      <p:ext uri="{BB962C8B-B14F-4D97-AF65-F5344CB8AC3E}">
        <p14:creationId xmlns:p14="http://schemas.microsoft.com/office/powerpoint/2010/main" val="1575235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E481-6FDA-724C-AB24-EC5122D54EDA}"/>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sz="3600"/>
              <a:t>Position evaluation</a:t>
            </a:r>
          </a:p>
        </p:txBody>
      </p:sp>
      <p:pic>
        <p:nvPicPr>
          <p:cNvPr id="5" name="Picture 4">
            <a:extLst>
              <a:ext uri="{FF2B5EF4-FFF2-40B4-BE49-F238E27FC236}">
                <a16:creationId xmlns:a16="http://schemas.microsoft.com/office/drawing/2014/main" id="{809C3E45-4BDC-174D-A0B8-9D5F010D4E42}"/>
              </a:ext>
            </a:extLst>
          </p:cNvPr>
          <p:cNvPicPr>
            <a:picLocks noChangeAspect="1"/>
          </p:cNvPicPr>
          <p:nvPr/>
        </p:nvPicPr>
        <p:blipFill>
          <a:blip r:embed="rId2"/>
          <a:stretch>
            <a:fillRect/>
          </a:stretch>
        </p:blipFill>
        <p:spPr>
          <a:xfrm>
            <a:off x="1141411" y="3045434"/>
            <a:ext cx="4689234" cy="195775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ext Placeholder 3">
            <a:extLst>
              <a:ext uri="{FF2B5EF4-FFF2-40B4-BE49-F238E27FC236}">
                <a16:creationId xmlns:a16="http://schemas.microsoft.com/office/drawing/2014/main" id="{CD2DF8EB-0442-8345-82F7-645B02649003}"/>
              </a:ext>
            </a:extLst>
          </p:cNvPr>
          <p:cNvSpPr>
            <a:spLocks noGrp="1"/>
          </p:cNvSpPr>
          <p:nvPr>
            <p:ph type="body" sz="half" idx="2"/>
          </p:nvPr>
        </p:nvSpPr>
        <p:spPr>
          <a:xfrm>
            <a:off x="6336727" y="2249487"/>
            <a:ext cx="4710683" cy="3541714"/>
          </a:xfrm>
        </p:spPr>
        <p:txBody>
          <a:bodyPr vert="horz" lIns="91440" tIns="45720" rIns="91440" bIns="45720" rtlCol="0">
            <a:normAutofit/>
          </a:bodyPr>
          <a:lstStyle/>
          <a:p>
            <a:pPr indent="-228600">
              <a:buFont typeface="Arial" panose="020B0604020202020204" pitchFamily="34" charset="0"/>
              <a:buChar char="•"/>
            </a:pPr>
            <a:r>
              <a:rPr lang="en-US" dirty="0"/>
              <a:t>The current state of the game is the root of the tree. (drawn at the top)</a:t>
            </a:r>
          </a:p>
          <a:p>
            <a:pPr indent="-228600">
              <a:buFont typeface="Arial" panose="020B0604020202020204" pitchFamily="34" charset="0"/>
              <a:buChar char="•"/>
            </a:pPr>
            <a:r>
              <a:rPr lang="en-US" dirty="0"/>
              <a:t>This node’s children representing all of the possible moves the computer can make. </a:t>
            </a:r>
          </a:p>
          <a:p>
            <a:pPr indent="-228600">
              <a:buFont typeface="Arial" panose="020B0604020202020204" pitchFamily="34" charset="0"/>
              <a:buChar char="•"/>
            </a:pPr>
            <a:r>
              <a:rPr lang="en-US" dirty="0"/>
              <a:t>Each of those nodes has children representing the game state after each of the opponent’s moves, and so on. </a:t>
            </a:r>
          </a:p>
          <a:p>
            <a:pPr indent="-228600">
              <a:buFont typeface="Arial" panose="020B0604020202020204" pitchFamily="34" charset="0"/>
              <a:buChar char="•"/>
            </a:pPr>
            <a:r>
              <a:rPr lang="en-US" dirty="0"/>
              <a:t>The leaves of the tree are the final state of the game– where no further move can be be made either due to a tie, or one player winning.</a:t>
            </a:r>
          </a:p>
        </p:txBody>
      </p:sp>
    </p:spTree>
    <p:extLst>
      <p:ext uri="{BB962C8B-B14F-4D97-AF65-F5344CB8AC3E}">
        <p14:creationId xmlns:p14="http://schemas.microsoft.com/office/powerpoint/2010/main" val="2192493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3A47-5F33-454E-BBAA-164A4DFE7F66}"/>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sz="3600"/>
              <a:t>Additional algorithm implementation</a:t>
            </a:r>
          </a:p>
        </p:txBody>
      </p:sp>
      <p:pic>
        <p:nvPicPr>
          <p:cNvPr id="8" name="Graphic 7" descr="LaptopSecure">
            <a:extLst>
              <a:ext uri="{FF2B5EF4-FFF2-40B4-BE49-F238E27FC236}">
                <a16:creationId xmlns:a16="http://schemas.microsoft.com/office/drawing/2014/main" id="{D474AC85-0A00-4D62-91CB-0718F782B6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1203" y="2249487"/>
            <a:ext cx="3549650"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9" name="Text Placeholder 3">
            <a:extLst>
              <a:ext uri="{FF2B5EF4-FFF2-40B4-BE49-F238E27FC236}">
                <a16:creationId xmlns:a16="http://schemas.microsoft.com/office/drawing/2014/main" id="{DEF3B3D4-6D2E-504C-81D7-729B52377925}"/>
              </a:ext>
            </a:extLst>
          </p:cNvPr>
          <p:cNvSpPr>
            <a:spLocks noGrp="1"/>
          </p:cNvSpPr>
          <p:nvPr>
            <p:ph type="body" sz="half" idx="2"/>
          </p:nvPr>
        </p:nvSpPr>
        <p:spPr>
          <a:xfrm>
            <a:off x="6336727" y="2249487"/>
            <a:ext cx="4710683" cy="3541714"/>
          </a:xfrm>
        </p:spPr>
        <p:txBody>
          <a:bodyPr vert="horz" lIns="91440" tIns="45720" rIns="91440" bIns="45720" rtlCol="0">
            <a:normAutofit/>
          </a:bodyPr>
          <a:lstStyle/>
          <a:p>
            <a:pPr marL="285750" indent="-228600">
              <a:lnSpc>
                <a:spcPct val="110000"/>
              </a:lnSpc>
              <a:buFont typeface="Arial" panose="020B0604020202020204" pitchFamily="34" charset="0"/>
              <a:buChar char="•"/>
            </a:pPr>
            <a:r>
              <a:rPr lang="en-US" sz="1500"/>
              <a:t>If the computer is faced with only a few possible moves, the run time is low. On the other hand, if the computer is faced with a lot of options that it has to outweigh against each other possible outcome, it will take significantly longer for the computer to decide which possible move will be the most favorable given the current board state. </a:t>
            </a:r>
          </a:p>
          <a:p>
            <a:pPr marL="285750" indent="-228600">
              <a:lnSpc>
                <a:spcPct val="110000"/>
              </a:lnSpc>
              <a:buFont typeface="Arial" panose="020B0604020202020204" pitchFamily="34" charset="0"/>
              <a:buChar char="•"/>
            </a:pPr>
            <a:r>
              <a:rPr lang="en-US" sz="1500"/>
              <a:t>The ‘alpha-beta pruning” technique allows the computer to “prune” branches of the minimax algorithm search tree that yields less favorable results.</a:t>
            </a:r>
          </a:p>
          <a:p>
            <a:pPr marL="285750" indent="-228600">
              <a:lnSpc>
                <a:spcPct val="110000"/>
              </a:lnSpc>
              <a:buFont typeface="Arial" panose="020B0604020202020204" pitchFamily="34" charset="0"/>
              <a:buChar char="•"/>
            </a:pPr>
            <a:r>
              <a:rPr lang="en-US" sz="1500"/>
              <a:t>Given more time, this algorithm would help reduce run time further. </a:t>
            </a:r>
          </a:p>
          <a:p>
            <a:pPr marL="285750" indent="-228600">
              <a:lnSpc>
                <a:spcPct val="110000"/>
              </a:lnSpc>
              <a:buFont typeface="Arial" panose="020B0604020202020204" pitchFamily="34" charset="0"/>
              <a:buChar char="•"/>
            </a:pPr>
            <a:endParaRPr lang="en-US" sz="1500"/>
          </a:p>
        </p:txBody>
      </p:sp>
    </p:spTree>
    <p:extLst>
      <p:ext uri="{BB962C8B-B14F-4D97-AF65-F5344CB8AC3E}">
        <p14:creationId xmlns:p14="http://schemas.microsoft.com/office/powerpoint/2010/main" val="414010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184" y="2689715"/>
            <a:ext cx="10647632" cy="1478570"/>
          </a:xfrm>
        </p:spPr>
        <p:txBody>
          <a:bodyPr>
            <a:noAutofit/>
          </a:bodyPr>
          <a:lstStyle/>
          <a:p>
            <a:r>
              <a:rPr lang="en-US" sz="14800" b="1" dirty="0">
                <a:effectLst>
                  <a:glow rad="228600">
                    <a:schemeClr val="accent2">
                      <a:satMod val="175000"/>
                      <a:alpha val="40000"/>
                    </a:schemeClr>
                  </a:glow>
                </a:effectLst>
              </a:rPr>
              <a:t>Questions?</a:t>
            </a:r>
          </a:p>
        </p:txBody>
      </p:sp>
    </p:spTree>
    <p:extLst>
      <p:ext uri="{BB962C8B-B14F-4D97-AF65-F5344CB8AC3E}">
        <p14:creationId xmlns:p14="http://schemas.microsoft.com/office/powerpoint/2010/main" val="1416929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5E0D3-42BC-4E43-9C9E-CB993CF78A79}"/>
              </a:ext>
            </a:extLst>
          </p:cNvPr>
          <p:cNvSpPr>
            <a:spLocks noGrp="1"/>
          </p:cNvSpPr>
          <p:nvPr>
            <p:ph type="title"/>
          </p:nvPr>
        </p:nvSpPr>
        <p:spPr>
          <a:xfrm>
            <a:off x="1866045" y="2642532"/>
            <a:ext cx="2320061" cy="518020"/>
          </a:xfrm>
        </p:spPr>
        <p:txBody>
          <a:bodyPr>
            <a:normAutofit fontScale="90000"/>
          </a:bodyPr>
          <a:lstStyle/>
          <a:p>
            <a:r>
              <a:rPr lang="en-US" b="1" dirty="0"/>
              <a:t>Approach</a:t>
            </a:r>
          </a:p>
        </p:txBody>
      </p:sp>
      <p:sp>
        <p:nvSpPr>
          <p:cNvPr id="3" name="Content Placeholder 2">
            <a:extLst>
              <a:ext uri="{FF2B5EF4-FFF2-40B4-BE49-F238E27FC236}">
                <a16:creationId xmlns:a16="http://schemas.microsoft.com/office/drawing/2014/main" id="{D8C93A52-48C1-42F6-BB7D-FB4B419E10BD}"/>
              </a:ext>
            </a:extLst>
          </p:cNvPr>
          <p:cNvSpPr>
            <a:spLocks noGrp="1"/>
          </p:cNvSpPr>
          <p:nvPr>
            <p:ph idx="1"/>
          </p:nvPr>
        </p:nvSpPr>
        <p:spPr>
          <a:xfrm>
            <a:off x="4434746" y="340997"/>
            <a:ext cx="5891209" cy="5198534"/>
          </a:xfrm>
        </p:spPr>
        <p:txBody>
          <a:bodyPr/>
          <a:lstStyle/>
          <a:p>
            <a:r>
              <a:rPr lang="en-US" dirty="0"/>
              <a:t>We going to use java to implement the logic.</a:t>
            </a:r>
          </a:p>
          <a:p>
            <a:r>
              <a:rPr lang="en-US" dirty="0"/>
              <a:t>And Java FX to implement the UI.</a:t>
            </a:r>
          </a:p>
          <a:p>
            <a:r>
              <a:rPr lang="en-US" dirty="0"/>
              <a:t>But we switched to JavaScript, html, CSS and Bootstrap.</a:t>
            </a:r>
          </a:p>
        </p:txBody>
      </p:sp>
    </p:spTree>
    <p:extLst>
      <p:ext uri="{BB962C8B-B14F-4D97-AF65-F5344CB8AC3E}">
        <p14:creationId xmlns:p14="http://schemas.microsoft.com/office/powerpoint/2010/main" val="390067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2739-B6ED-429D-B792-DB5F7C5D7657}"/>
              </a:ext>
            </a:extLst>
          </p:cNvPr>
          <p:cNvSpPr>
            <a:spLocks noGrp="1"/>
          </p:cNvSpPr>
          <p:nvPr>
            <p:ph type="title"/>
          </p:nvPr>
        </p:nvSpPr>
        <p:spPr/>
        <p:txBody>
          <a:bodyPr/>
          <a:lstStyle/>
          <a:p>
            <a:r>
              <a:rPr lang="en-US" dirty="0"/>
              <a:t>Why the switch</a:t>
            </a:r>
          </a:p>
        </p:txBody>
      </p:sp>
      <p:sp>
        <p:nvSpPr>
          <p:cNvPr id="3" name="Content Placeholder 2">
            <a:extLst>
              <a:ext uri="{FF2B5EF4-FFF2-40B4-BE49-F238E27FC236}">
                <a16:creationId xmlns:a16="http://schemas.microsoft.com/office/drawing/2014/main" id="{8BE9FBC5-433E-4AF1-BA3D-D8370B232898}"/>
              </a:ext>
            </a:extLst>
          </p:cNvPr>
          <p:cNvSpPr>
            <a:spLocks noGrp="1"/>
          </p:cNvSpPr>
          <p:nvPr>
            <p:ph idx="1"/>
          </p:nvPr>
        </p:nvSpPr>
        <p:spPr/>
        <p:txBody>
          <a:bodyPr/>
          <a:lstStyle/>
          <a:p>
            <a:r>
              <a:rPr lang="en-US" dirty="0"/>
              <a:t>Java FX was incredibly complicated to setup.</a:t>
            </a:r>
          </a:p>
          <a:p>
            <a:r>
              <a:rPr lang="en-US" dirty="0"/>
              <a:t>JavaScript was much easier to set up and very portable.</a:t>
            </a:r>
          </a:p>
          <a:p>
            <a:r>
              <a:rPr lang="en-US" dirty="0"/>
              <a:t>HTML and CSS are very easy to manipulate and can be designed to be modular with the JavaScript code.</a:t>
            </a:r>
          </a:p>
          <a:p>
            <a:endParaRPr lang="en-US" dirty="0"/>
          </a:p>
        </p:txBody>
      </p:sp>
    </p:spTree>
    <p:extLst>
      <p:ext uri="{BB962C8B-B14F-4D97-AF65-F5344CB8AC3E}">
        <p14:creationId xmlns:p14="http://schemas.microsoft.com/office/powerpoint/2010/main" val="75578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9CDF-3BFB-496F-850A-24C539D13961}"/>
              </a:ext>
            </a:extLst>
          </p:cNvPr>
          <p:cNvSpPr>
            <a:spLocks noGrp="1"/>
          </p:cNvSpPr>
          <p:nvPr>
            <p:ph type="title"/>
          </p:nvPr>
        </p:nvSpPr>
        <p:spPr/>
        <p:txBody>
          <a:bodyPr/>
          <a:lstStyle/>
          <a:p>
            <a:r>
              <a:rPr lang="en-US" dirty="0"/>
              <a:t>Roles</a:t>
            </a:r>
          </a:p>
        </p:txBody>
      </p:sp>
      <p:sp>
        <p:nvSpPr>
          <p:cNvPr id="3" name="Content Placeholder 2">
            <a:extLst>
              <a:ext uri="{FF2B5EF4-FFF2-40B4-BE49-F238E27FC236}">
                <a16:creationId xmlns:a16="http://schemas.microsoft.com/office/drawing/2014/main" id="{636CBE8B-B181-45DB-A3A2-9AC1EDD85C52}"/>
              </a:ext>
            </a:extLst>
          </p:cNvPr>
          <p:cNvSpPr>
            <a:spLocks noGrp="1"/>
          </p:cNvSpPr>
          <p:nvPr>
            <p:ph idx="1"/>
          </p:nvPr>
        </p:nvSpPr>
        <p:spPr/>
        <p:txBody>
          <a:bodyPr/>
          <a:lstStyle/>
          <a:p>
            <a:r>
              <a:rPr lang="en-US" dirty="0"/>
              <a:t>Developer-(Ethan) Develop and in implement the logic of the game.</a:t>
            </a:r>
          </a:p>
          <a:p>
            <a:r>
              <a:rPr lang="en-US" dirty="0"/>
              <a:t>Researcher-(Megan) Research the AI algorithm to be used for the game implement. </a:t>
            </a:r>
          </a:p>
          <a:p>
            <a:r>
              <a:rPr lang="en-US" dirty="0"/>
              <a:t>Graphic/UI-UX-(Victor) Design the user experience and implement the UI for the game.</a:t>
            </a:r>
          </a:p>
          <a:p>
            <a:r>
              <a:rPr lang="en-US" dirty="0"/>
              <a:t>Documentation-(Matthew) Create the manual describing how the program and </a:t>
            </a:r>
            <a:r>
              <a:rPr lang="en-US"/>
              <a:t>game function.</a:t>
            </a:r>
            <a:endParaRPr lang="en-US" dirty="0"/>
          </a:p>
        </p:txBody>
      </p:sp>
    </p:spTree>
    <p:extLst>
      <p:ext uri="{BB962C8B-B14F-4D97-AF65-F5344CB8AC3E}">
        <p14:creationId xmlns:p14="http://schemas.microsoft.com/office/powerpoint/2010/main" val="261746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17D9-5367-47FC-B320-56C2E0DACDAB}"/>
              </a:ext>
            </a:extLst>
          </p:cNvPr>
          <p:cNvSpPr>
            <a:spLocks noGrp="1"/>
          </p:cNvSpPr>
          <p:nvPr>
            <p:ph type="title"/>
          </p:nvPr>
        </p:nvSpPr>
        <p:spPr>
          <a:xfrm>
            <a:off x="587740" y="179573"/>
            <a:ext cx="9905998" cy="1478570"/>
          </a:xfrm>
        </p:spPr>
        <p:txBody>
          <a:bodyPr>
            <a:normAutofit/>
          </a:bodyPr>
          <a:lstStyle/>
          <a:p>
            <a:r>
              <a:rPr lang="en-US" sz="4800" b="1" dirty="0"/>
              <a:t>design</a:t>
            </a:r>
          </a:p>
        </p:txBody>
      </p:sp>
      <p:sp>
        <p:nvSpPr>
          <p:cNvPr id="3" name="Content Placeholder 2">
            <a:extLst>
              <a:ext uri="{FF2B5EF4-FFF2-40B4-BE49-F238E27FC236}">
                <a16:creationId xmlns:a16="http://schemas.microsoft.com/office/drawing/2014/main" id="{F434E517-A1E7-48D5-B53D-76C28C3C3CC4}"/>
              </a:ext>
            </a:extLst>
          </p:cNvPr>
          <p:cNvSpPr>
            <a:spLocks noGrp="1"/>
          </p:cNvSpPr>
          <p:nvPr>
            <p:ph sz="half" idx="1"/>
          </p:nvPr>
        </p:nvSpPr>
        <p:spPr>
          <a:xfrm>
            <a:off x="587740" y="1393380"/>
            <a:ext cx="4314693" cy="502104"/>
          </a:xfrm>
        </p:spPr>
        <p:txBody>
          <a:bodyPr>
            <a:normAutofit lnSpcReduction="10000"/>
          </a:bodyPr>
          <a:lstStyle/>
          <a:p>
            <a:pPr marL="0" indent="0">
              <a:buNone/>
            </a:pPr>
            <a:r>
              <a:rPr lang="en-US" b="1" dirty="0"/>
              <a:t>Water Fall approach</a:t>
            </a:r>
          </a:p>
          <a:p>
            <a:pPr marL="0" indent="0">
              <a:buNone/>
            </a:pPr>
            <a:endParaRPr lang="en-US" dirty="0"/>
          </a:p>
        </p:txBody>
      </p:sp>
      <p:sp>
        <p:nvSpPr>
          <p:cNvPr id="4" name="Content Placeholder 3">
            <a:extLst>
              <a:ext uri="{FF2B5EF4-FFF2-40B4-BE49-F238E27FC236}">
                <a16:creationId xmlns:a16="http://schemas.microsoft.com/office/drawing/2014/main" id="{2A726AF4-5002-4C13-96E4-97111A9C69B0}"/>
              </a:ext>
            </a:extLst>
          </p:cNvPr>
          <p:cNvSpPr>
            <a:spLocks noGrp="1"/>
          </p:cNvSpPr>
          <p:nvPr>
            <p:ph sz="half" idx="2"/>
          </p:nvPr>
        </p:nvSpPr>
        <p:spPr>
          <a:xfrm>
            <a:off x="6845417" y="1393380"/>
            <a:ext cx="3760365" cy="591344"/>
          </a:xfrm>
        </p:spPr>
        <p:txBody>
          <a:bodyPr>
            <a:normAutofit lnSpcReduction="10000"/>
          </a:bodyPr>
          <a:lstStyle/>
          <a:p>
            <a:pPr marL="0" indent="0">
              <a:buNone/>
            </a:pPr>
            <a:r>
              <a:rPr lang="en-US" dirty="0"/>
              <a:t> </a:t>
            </a:r>
            <a:r>
              <a:rPr lang="en-US" b="1" dirty="0"/>
              <a:t>Incremental Approach</a:t>
            </a:r>
          </a:p>
        </p:txBody>
      </p:sp>
      <p:graphicFrame>
        <p:nvGraphicFramePr>
          <p:cNvPr id="5" name="Diagram 4">
            <a:extLst>
              <a:ext uri="{FF2B5EF4-FFF2-40B4-BE49-F238E27FC236}">
                <a16:creationId xmlns:a16="http://schemas.microsoft.com/office/drawing/2014/main" id="{789D30D0-C11A-47C5-B855-49FEDA7BE599}"/>
              </a:ext>
            </a:extLst>
          </p:cNvPr>
          <p:cNvGraphicFramePr/>
          <p:nvPr>
            <p:extLst>
              <p:ext uri="{D42A27DB-BD31-4B8C-83A1-F6EECF244321}">
                <p14:modId xmlns:p14="http://schemas.microsoft.com/office/powerpoint/2010/main" val="1054653765"/>
              </p:ext>
            </p:extLst>
          </p:nvPr>
        </p:nvGraphicFramePr>
        <p:xfrm>
          <a:off x="775792" y="2249487"/>
          <a:ext cx="4089823"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816BE727-9ECD-49AE-B2E5-25363BD14FA7}"/>
              </a:ext>
            </a:extLst>
          </p:cNvPr>
          <p:cNvGraphicFramePr/>
          <p:nvPr>
            <p:extLst>
              <p:ext uri="{D42A27DB-BD31-4B8C-83A1-F6EECF244321}">
                <p14:modId xmlns:p14="http://schemas.microsoft.com/office/powerpoint/2010/main" val="4015765624"/>
              </p:ext>
            </p:extLst>
          </p:nvPr>
        </p:nvGraphicFramePr>
        <p:xfrm>
          <a:off x="4452692" y="2432807"/>
          <a:ext cx="2392725" cy="17600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4903488D-E705-4780-AD79-112FA30A5A6E}"/>
              </a:ext>
            </a:extLst>
          </p:cNvPr>
          <p:cNvGraphicFramePr/>
          <p:nvPr>
            <p:extLst>
              <p:ext uri="{D42A27DB-BD31-4B8C-83A1-F6EECF244321}">
                <p14:modId xmlns:p14="http://schemas.microsoft.com/office/powerpoint/2010/main" val="2602838889"/>
              </p:ext>
            </p:extLst>
          </p:nvPr>
        </p:nvGraphicFramePr>
        <p:xfrm>
          <a:off x="5138723" y="1984724"/>
          <a:ext cx="5048308" cy="36162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8" name="Group 7">
            <a:extLst>
              <a:ext uri="{FF2B5EF4-FFF2-40B4-BE49-F238E27FC236}">
                <a16:creationId xmlns:a16="http://schemas.microsoft.com/office/drawing/2014/main" id="{7D565142-528A-49FC-BDAA-FA82E511E2E9}"/>
              </a:ext>
            </a:extLst>
          </p:cNvPr>
          <p:cNvGrpSpPr/>
          <p:nvPr/>
        </p:nvGrpSpPr>
        <p:grpSpPr>
          <a:xfrm rot="10800000">
            <a:off x="7230847" y="2952207"/>
            <a:ext cx="295589" cy="246324"/>
            <a:chOff x="1403235" y="906168"/>
            <a:chExt cx="295589" cy="246324"/>
          </a:xfrm>
        </p:grpSpPr>
        <p:sp>
          <p:nvSpPr>
            <p:cNvPr id="9" name="Arrow: Right 8">
              <a:extLst>
                <a:ext uri="{FF2B5EF4-FFF2-40B4-BE49-F238E27FC236}">
                  <a16:creationId xmlns:a16="http://schemas.microsoft.com/office/drawing/2014/main" id="{3B43F3EC-B53F-457C-AED7-0D4DB4C2DD13}"/>
                </a:ext>
              </a:extLst>
            </p:cNvPr>
            <p:cNvSpPr/>
            <p:nvPr/>
          </p:nvSpPr>
          <p:spPr>
            <a:xfrm rot="5400000">
              <a:off x="1427868" y="881535"/>
              <a:ext cx="246324" cy="2955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Arrow: Right 4">
              <a:extLst>
                <a:ext uri="{FF2B5EF4-FFF2-40B4-BE49-F238E27FC236}">
                  <a16:creationId xmlns:a16="http://schemas.microsoft.com/office/drawing/2014/main" id="{2E109105-6E84-4201-86EF-F6DE2DA580FF}"/>
                </a:ext>
              </a:extLst>
            </p:cNvPr>
            <p:cNvSpPr txBox="1"/>
            <p:nvPr/>
          </p:nvSpPr>
          <p:spPr>
            <a:xfrm>
              <a:off x="1462354" y="906168"/>
              <a:ext cx="177353" cy="1724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pSp>
        <p:nvGrpSpPr>
          <p:cNvPr id="11" name="Group 10">
            <a:extLst>
              <a:ext uri="{FF2B5EF4-FFF2-40B4-BE49-F238E27FC236}">
                <a16:creationId xmlns:a16="http://schemas.microsoft.com/office/drawing/2014/main" id="{BBEE8E28-1823-4D23-86AC-6317C93E2950}"/>
              </a:ext>
            </a:extLst>
          </p:cNvPr>
          <p:cNvGrpSpPr/>
          <p:nvPr/>
        </p:nvGrpSpPr>
        <p:grpSpPr>
          <a:xfrm rot="10800000">
            <a:off x="7821282" y="4369424"/>
            <a:ext cx="295589" cy="246324"/>
            <a:chOff x="1403235" y="906168"/>
            <a:chExt cx="295589" cy="246324"/>
          </a:xfrm>
        </p:grpSpPr>
        <p:sp>
          <p:nvSpPr>
            <p:cNvPr id="12" name="Arrow: Right 11">
              <a:extLst>
                <a:ext uri="{FF2B5EF4-FFF2-40B4-BE49-F238E27FC236}">
                  <a16:creationId xmlns:a16="http://schemas.microsoft.com/office/drawing/2014/main" id="{A0E78E2F-07E8-4BA5-A55B-58CD39A8A657}"/>
                </a:ext>
              </a:extLst>
            </p:cNvPr>
            <p:cNvSpPr/>
            <p:nvPr/>
          </p:nvSpPr>
          <p:spPr>
            <a:xfrm rot="5400000">
              <a:off x="1427868" y="881535"/>
              <a:ext cx="246324" cy="2955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Right 4">
              <a:extLst>
                <a:ext uri="{FF2B5EF4-FFF2-40B4-BE49-F238E27FC236}">
                  <a16:creationId xmlns:a16="http://schemas.microsoft.com/office/drawing/2014/main" id="{76D99EA7-D9B4-4DAD-A629-E1CE596C9EFA}"/>
                </a:ext>
              </a:extLst>
            </p:cNvPr>
            <p:cNvSpPr txBox="1"/>
            <p:nvPr/>
          </p:nvSpPr>
          <p:spPr>
            <a:xfrm>
              <a:off x="1462354" y="906168"/>
              <a:ext cx="177353" cy="1724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pSp>
        <p:nvGrpSpPr>
          <p:cNvPr id="17" name="Group 16">
            <a:extLst>
              <a:ext uri="{FF2B5EF4-FFF2-40B4-BE49-F238E27FC236}">
                <a16:creationId xmlns:a16="http://schemas.microsoft.com/office/drawing/2014/main" id="{8E4FE20F-32EF-429D-9080-757BEEA54384}"/>
              </a:ext>
            </a:extLst>
          </p:cNvPr>
          <p:cNvGrpSpPr/>
          <p:nvPr/>
        </p:nvGrpSpPr>
        <p:grpSpPr>
          <a:xfrm rot="16200000">
            <a:off x="8577805" y="2260868"/>
            <a:ext cx="295589" cy="246324"/>
            <a:chOff x="1403235" y="906168"/>
            <a:chExt cx="295589" cy="246324"/>
          </a:xfrm>
        </p:grpSpPr>
        <p:sp>
          <p:nvSpPr>
            <p:cNvPr id="18" name="Arrow: Right 17">
              <a:extLst>
                <a:ext uri="{FF2B5EF4-FFF2-40B4-BE49-F238E27FC236}">
                  <a16:creationId xmlns:a16="http://schemas.microsoft.com/office/drawing/2014/main" id="{0CE68AE7-8307-4B9D-ACF3-F0C1E7771F80}"/>
                </a:ext>
              </a:extLst>
            </p:cNvPr>
            <p:cNvSpPr/>
            <p:nvPr/>
          </p:nvSpPr>
          <p:spPr>
            <a:xfrm rot="5400000">
              <a:off x="1427868" y="881535"/>
              <a:ext cx="246324" cy="2955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Arrow: Right 4">
              <a:extLst>
                <a:ext uri="{FF2B5EF4-FFF2-40B4-BE49-F238E27FC236}">
                  <a16:creationId xmlns:a16="http://schemas.microsoft.com/office/drawing/2014/main" id="{6D936718-7E0D-46FA-A708-D04EC50F633E}"/>
                </a:ext>
              </a:extLst>
            </p:cNvPr>
            <p:cNvSpPr txBox="1"/>
            <p:nvPr/>
          </p:nvSpPr>
          <p:spPr>
            <a:xfrm>
              <a:off x="1462354" y="906168"/>
              <a:ext cx="177353" cy="1724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pSp>
        <p:nvGrpSpPr>
          <p:cNvPr id="20" name="Group 19">
            <a:extLst>
              <a:ext uri="{FF2B5EF4-FFF2-40B4-BE49-F238E27FC236}">
                <a16:creationId xmlns:a16="http://schemas.microsoft.com/office/drawing/2014/main" id="{E69F6812-8C3E-40AF-8330-DB578ED3507D}"/>
              </a:ext>
            </a:extLst>
          </p:cNvPr>
          <p:cNvGrpSpPr/>
          <p:nvPr/>
        </p:nvGrpSpPr>
        <p:grpSpPr>
          <a:xfrm rot="16200000">
            <a:off x="8602437" y="3724713"/>
            <a:ext cx="295589" cy="246324"/>
            <a:chOff x="1403235" y="906168"/>
            <a:chExt cx="295589" cy="246324"/>
          </a:xfrm>
        </p:grpSpPr>
        <p:sp>
          <p:nvSpPr>
            <p:cNvPr id="21" name="Arrow: Right 20">
              <a:extLst>
                <a:ext uri="{FF2B5EF4-FFF2-40B4-BE49-F238E27FC236}">
                  <a16:creationId xmlns:a16="http://schemas.microsoft.com/office/drawing/2014/main" id="{F4537CED-0716-4E1F-AFD7-8066BCB65BA5}"/>
                </a:ext>
              </a:extLst>
            </p:cNvPr>
            <p:cNvSpPr/>
            <p:nvPr/>
          </p:nvSpPr>
          <p:spPr>
            <a:xfrm rot="5400000">
              <a:off x="1427868" y="881535"/>
              <a:ext cx="246324" cy="2955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4">
              <a:extLst>
                <a:ext uri="{FF2B5EF4-FFF2-40B4-BE49-F238E27FC236}">
                  <a16:creationId xmlns:a16="http://schemas.microsoft.com/office/drawing/2014/main" id="{EC26D0DE-D2A2-4BD5-B6C6-D8A4C3B4EB77}"/>
                </a:ext>
              </a:extLst>
            </p:cNvPr>
            <p:cNvSpPr txBox="1"/>
            <p:nvPr/>
          </p:nvSpPr>
          <p:spPr>
            <a:xfrm>
              <a:off x="1462354" y="906168"/>
              <a:ext cx="177353" cy="1724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pSp>
        <p:nvGrpSpPr>
          <p:cNvPr id="26" name="Group 25">
            <a:extLst>
              <a:ext uri="{FF2B5EF4-FFF2-40B4-BE49-F238E27FC236}">
                <a16:creationId xmlns:a16="http://schemas.microsoft.com/office/drawing/2014/main" id="{13B7B86D-0EBC-4A27-B733-BF4ACBF4426B}"/>
              </a:ext>
            </a:extLst>
          </p:cNvPr>
          <p:cNvGrpSpPr/>
          <p:nvPr/>
        </p:nvGrpSpPr>
        <p:grpSpPr>
          <a:xfrm rot="16200000">
            <a:off x="8602437" y="5040762"/>
            <a:ext cx="295589" cy="246324"/>
            <a:chOff x="1403235" y="906168"/>
            <a:chExt cx="295589" cy="246324"/>
          </a:xfrm>
        </p:grpSpPr>
        <p:sp>
          <p:nvSpPr>
            <p:cNvPr id="27" name="Arrow: Right 26">
              <a:extLst>
                <a:ext uri="{FF2B5EF4-FFF2-40B4-BE49-F238E27FC236}">
                  <a16:creationId xmlns:a16="http://schemas.microsoft.com/office/drawing/2014/main" id="{0237178B-068E-4D18-9405-13B855CCB7BD}"/>
                </a:ext>
              </a:extLst>
            </p:cNvPr>
            <p:cNvSpPr/>
            <p:nvPr/>
          </p:nvSpPr>
          <p:spPr>
            <a:xfrm rot="5400000">
              <a:off x="1427868" y="881535"/>
              <a:ext cx="246324" cy="2955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Arrow: Right 4">
              <a:extLst>
                <a:ext uri="{FF2B5EF4-FFF2-40B4-BE49-F238E27FC236}">
                  <a16:creationId xmlns:a16="http://schemas.microsoft.com/office/drawing/2014/main" id="{02541724-7238-46FE-A587-524F6E5CF215}"/>
                </a:ext>
              </a:extLst>
            </p:cNvPr>
            <p:cNvSpPr txBox="1"/>
            <p:nvPr/>
          </p:nvSpPr>
          <p:spPr>
            <a:xfrm>
              <a:off x="1462354" y="906168"/>
              <a:ext cx="177353" cy="1724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aphicFrame>
        <p:nvGraphicFramePr>
          <p:cNvPr id="29" name="Diagram 28">
            <a:extLst>
              <a:ext uri="{FF2B5EF4-FFF2-40B4-BE49-F238E27FC236}">
                <a16:creationId xmlns:a16="http://schemas.microsoft.com/office/drawing/2014/main" id="{9FF9CD8B-2AF6-4011-9EF6-2F0FF825FFF3}"/>
              </a:ext>
            </a:extLst>
          </p:cNvPr>
          <p:cNvGraphicFramePr/>
          <p:nvPr>
            <p:extLst>
              <p:ext uri="{D42A27DB-BD31-4B8C-83A1-F6EECF244321}">
                <p14:modId xmlns:p14="http://schemas.microsoft.com/office/powerpoint/2010/main" val="1235496109"/>
              </p:ext>
            </p:extLst>
          </p:nvPr>
        </p:nvGraphicFramePr>
        <p:xfrm>
          <a:off x="8377311" y="1914376"/>
          <a:ext cx="2932418" cy="370552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nvGrpSpPr>
          <p:cNvPr id="30" name="Group 29">
            <a:extLst>
              <a:ext uri="{FF2B5EF4-FFF2-40B4-BE49-F238E27FC236}">
                <a16:creationId xmlns:a16="http://schemas.microsoft.com/office/drawing/2014/main" id="{62AEB47C-F223-4979-A882-F301D6A68662}"/>
              </a:ext>
            </a:extLst>
          </p:cNvPr>
          <p:cNvGrpSpPr/>
          <p:nvPr/>
        </p:nvGrpSpPr>
        <p:grpSpPr>
          <a:xfrm rot="5400000">
            <a:off x="8910341" y="2497339"/>
            <a:ext cx="295589" cy="246324"/>
            <a:chOff x="1403235" y="906168"/>
            <a:chExt cx="295589" cy="246324"/>
          </a:xfrm>
        </p:grpSpPr>
        <p:sp>
          <p:nvSpPr>
            <p:cNvPr id="31" name="Arrow: Right 30">
              <a:extLst>
                <a:ext uri="{FF2B5EF4-FFF2-40B4-BE49-F238E27FC236}">
                  <a16:creationId xmlns:a16="http://schemas.microsoft.com/office/drawing/2014/main" id="{939261BF-1CAC-4343-9C70-E25AD52BCE1E}"/>
                </a:ext>
              </a:extLst>
            </p:cNvPr>
            <p:cNvSpPr/>
            <p:nvPr/>
          </p:nvSpPr>
          <p:spPr>
            <a:xfrm rot="5400000">
              <a:off x="1427868" y="881535"/>
              <a:ext cx="246324" cy="2955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Arrow: Right 4">
              <a:extLst>
                <a:ext uri="{FF2B5EF4-FFF2-40B4-BE49-F238E27FC236}">
                  <a16:creationId xmlns:a16="http://schemas.microsoft.com/office/drawing/2014/main" id="{5065D0C7-22FA-465D-9350-AD4774217395}"/>
                </a:ext>
              </a:extLst>
            </p:cNvPr>
            <p:cNvSpPr txBox="1"/>
            <p:nvPr/>
          </p:nvSpPr>
          <p:spPr>
            <a:xfrm>
              <a:off x="1462354" y="906168"/>
              <a:ext cx="177353" cy="1724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pSp>
        <p:nvGrpSpPr>
          <p:cNvPr id="33" name="Group 32">
            <a:extLst>
              <a:ext uri="{FF2B5EF4-FFF2-40B4-BE49-F238E27FC236}">
                <a16:creationId xmlns:a16="http://schemas.microsoft.com/office/drawing/2014/main" id="{86405EA2-79B7-4A29-908B-5600C96B40F2}"/>
              </a:ext>
            </a:extLst>
          </p:cNvPr>
          <p:cNvGrpSpPr/>
          <p:nvPr/>
        </p:nvGrpSpPr>
        <p:grpSpPr>
          <a:xfrm rot="5400000">
            <a:off x="8567091" y="3421946"/>
            <a:ext cx="295589" cy="246324"/>
            <a:chOff x="1403235" y="906168"/>
            <a:chExt cx="295589" cy="246324"/>
          </a:xfrm>
        </p:grpSpPr>
        <p:sp>
          <p:nvSpPr>
            <p:cNvPr id="34" name="Arrow: Right 33">
              <a:extLst>
                <a:ext uri="{FF2B5EF4-FFF2-40B4-BE49-F238E27FC236}">
                  <a16:creationId xmlns:a16="http://schemas.microsoft.com/office/drawing/2014/main" id="{29CA68D7-4AC0-4585-8E22-CBBF6EFDEE3A}"/>
                </a:ext>
              </a:extLst>
            </p:cNvPr>
            <p:cNvSpPr/>
            <p:nvPr/>
          </p:nvSpPr>
          <p:spPr>
            <a:xfrm rot="5400000">
              <a:off x="1427868" y="881535"/>
              <a:ext cx="246324" cy="29558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Arrow: Right 4">
              <a:extLst>
                <a:ext uri="{FF2B5EF4-FFF2-40B4-BE49-F238E27FC236}">
                  <a16:creationId xmlns:a16="http://schemas.microsoft.com/office/drawing/2014/main" id="{84A040F9-3436-4847-8F19-5D18BB8C5A59}"/>
                </a:ext>
              </a:extLst>
            </p:cNvPr>
            <p:cNvSpPr txBox="1"/>
            <p:nvPr/>
          </p:nvSpPr>
          <p:spPr>
            <a:xfrm>
              <a:off x="1462354" y="906168"/>
              <a:ext cx="177353" cy="1724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Tree>
    <p:extLst>
      <p:ext uri="{BB962C8B-B14F-4D97-AF65-F5344CB8AC3E}">
        <p14:creationId xmlns:p14="http://schemas.microsoft.com/office/powerpoint/2010/main" val="3643167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CBC1-6898-42AA-B9D2-D4A5B23391B8}"/>
              </a:ext>
            </a:extLst>
          </p:cNvPr>
          <p:cNvSpPr>
            <a:spLocks noGrp="1"/>
          </p:cNvSpPr>
          <p:nvPr>
            <p:ph type="title"/>
          </p:nvPr>
        </p:nvSpPr>
        <p:spPr/>
        <p:txBody>
          <a:bodyPr/>
          <a:lstStyle/>
          <a:p>
            <a:r>
              <a:rPr lang="en-US" dirty="0"/>
              <a:t>Model view controller</a:t>
            </a:r>
          </a:p>
        </p:txBody>
      </p:sp>
      <p:sp>
        <p:nvSpPr>
          <p:cNvPr id="3" name="Content Placeholder 2">
            <a:extLst>
              <a:ext uri="{FF2B5EF4-FFF2-40B4-BE49-F238E27FC236}">
                <a16:creationId xmlns:a16="http://schemas.microsoft.com/office/drawing/2014/main" id="{FD190540-D525-49FC-9F49-DEE89BA8A2BB}"/>
              </a:ext>
            </a:extLst>
          </p:cNvPr>
          <p:cNvSpPr>
            <a:spLocks noGrp="1"/>
          </p:cNvSpPr>
          <p:nvPr>
            <p:ph idx="1"/>
          </p:nvPr>
        </p:nvSpPr>
        <p:spPr/>
        <p:txBody>
          <a:bodyPr/>
          <a:lstStyle/>
          <a:p>
            <a:r>
              <a:rPr lang="en-US" dirty="0"/>
              <a:t>While we work in incremental approach, we also need to work in parallel.</a:t>
            </a:r>
          </a:p>
          <a:p>
            <a:r>
              <a:rPr lang="en-US" dirty="0"/>
              <a:t>To do this we needed a Model View Controller Design.</a:t>
            </a:r>
          </a:p>
          <a:p>
            <a:r>
              <a:rPr lang="en-US" dirty="0"/>
              <a:t>It allowed us to create the UI independent of the code.</a:t>
            </a:r>
          </a:p>
          <a:p>
            <a:r>
              <a:rPr lang="en-US" dirty="0"/>
              <a:t>This gave a sort of plug and play feel where regardless of what was done to the board design, the code can still interact with the board without issues.</a:t>
            </a:r>
          </a:p>
        </p:txBody>
      </p:sp>
    </p:spTree>
    <p:extLst>
      <p:ext uri="{BB962C8B-B14F-4D97-AF65-F5344CB8AC3E}">
        <p14:creationId xmlns:p14="http://schemas.microsoft.com/office/powerpoint/2010/main" val="2642222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A963-1220-4108-B8A9-14A9A1B354DD}"/>
              </a:ext>
            </a:extLst>
          </p:cNvPr>
          <p:cNvSpPr>
            <a:spLocks noGrp="1"/>
          </p:cNvSpPr>
          <p:nvPr>
            <p:ph type="title"/>
          </p:nvPr>
        </p:nvSpPr>
        <p:spPr>
          <a:xfrm>
            <a:off x="2803576" y="2177768"/>
            <a:ext cx="6584848" cy="1478570"/>
          </a:xfrm>
        </p:spPr>
        <p:txBody>
          <a:bodyPr>
            <a:noAutofit/>
          </a:bodyPr>
          <a:lstStyle/>
          <a:p>
            <a:r>
              <a:rPr lang="en-US" sz="6000" b="1" dirty="0"/>
              <a:t>Graphics (ux –Ui)</a:t>
            </a:r>
          </a:p>
        </p:txBody>
      </p:sp>
      <p:pic>
        <p:nvPicPr>
          <p:cNvPr id="3" name="Picture 2"/>
          <p:cNvPicPr>
            <a:picLocks noChangeAspect="1"/>
          </p:cNvPicPr>
          <p:nvPr/>
        </p:nvPicPr>
        <p:blipFill>
          <a:blip r:embed="rId2"/>
          <a:stretch>
            <a:fillRect/>
          </a:stretch>
        </p:blipFill>
        <p:spPr>
          <a:xfrm>
            <a:off x="3751811" y="3302001"/>
            <a:ext cx="4688378" cy="2930236"/>
          </a:xfrm>
          <a:prstGeom prst="rect">
            <a:avLst/>
          </a:prstGeom>
        </p:spPr>
      </p:pic>
    </p:spTree>
    <p:extLst>
      <p:ext uri="{BB962C8B-B14F-4D97-AF65-F5344CB8AC3E}">
        <p14:creationId xmlns:p14="http://schemas.microsoft.com/office/powerpoint/2010/main" val="1478874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7E08C-D765-4C29-AF66-DD3B4494A09A}"/>
              </a:ext>
            </a:extLst>
          </p:cNvPr>
          <p:cNvSpPr>
            <a:spLocks noGrp="1"/>
          </p:cNvSpPr>
          <p:nvPr>
            <p:ph type="title"/>
          </p:nvPr>
        </p:nvSpPr>
        <p:spPr/>
        <p:txBody>
          <a:bodyPr/>
          <a:lstStyle/>
          <a:p>
            <a:r>
              <a:rPr lang="en-US" dirty="0"/>
              <a:t>specifications</a:t>
            </a:r>
          </a:p>
        </p:txBody>
      </p:sp>
      <p:sp>
        <p:nvSpPr>
          <p:cNvPr id="3" name="Content Placeholder 2">
            <a:extLst>
              <a:ext uri="{FF2B5EF4-FFF2-40B4-BE49-F238E27FC236}">
                <a16:creationId xmlns:a16="http://schemas.microsoft.com/office/drawing/2014/main" id="{0AD8ED09-FCDA-4F60-8632-1049E29D80B9}"/>
              </a:ext>
            </a:extLst>
          </p:cNvPr>
          <p:cNvSpPr>
            <a:spLocks noGrp="1"/>
          </p:cNvSpPr>
          <p:nvPr>
            <p:ph idx="1"/>
          </p:nvPr>
        </p:nvSpPr>
        <p:spPr/>
        <p:txBody>
          <a:bodyPr/>
          <a:lstStyle/>
          <a:p>
            <a:r>
              <a:rPr lang="en-US" dirty="0"/>
              <a:t>Modular 8 by 8 board  to interface with the code.</a:t>
            </a:r>
          </a:p>
          <a:p>
            <a:r>
              <a:rPr lang="en-US" dirty="0"/>
              <a:t>Simple but effective clean UI (user interface).</a:t>
            </a:r>
          </a:p>
          <a:p>
            <a:pPr lvl="1"/>
            <a:r>
              <a:rPr lang="en-US" dirty="0"/>
              <a:t>Which includes New game button</a:t>
            </a:r>
          </a:p>
          <a:p>
            <a:pPr lvl="1"/>
            <a:r>
              <a:rPr lang="en-US" dirty="0"/>
              <a:t>A dropdown to select between AI or Player </a:t>
            </a:r>
          </a:p>
          <a:p>
            <a:r>
              <a:rPr lang="en-US" dirty="0"/>
              <a:t>Functional UX (user experience).</a:t>
            </a:r>
          </a:p>
          <a:p>
            <a:r>
              <a:rPr lang="en-US" dirty="0"/>
              <a:t>Visually distinct  pieces.</a:t>
            </a:r>
          </a:p>
          <a:p>
            <a:pPr marL="0" indent="0">
              <a:buNone/>
            </a:pPr>
            <a:endParaRPr lang="en-US" dirty="0"/>
          </a:p>
        </p:txBody>
      </p:sp>
    </p:spTree>
    <p:extLst>
      <p:ext uri="{BB962C8B-B14F-4D97-AF65-F5344CB8AC3E}">
        <p14:creationId xmlns:p14="http://schemas.microsoft.com/office/powerpoint/2010/main" val="27061694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1370</Words>
  <Application>Microsoft Office PowerPoint</Application>
  <PresentationFormat>Widescreen</PresentationFormat>
  <Paragraphs>129</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Tw Cen MT</vt:lpstr>
      <vt:lpstr>Circuit</vt:lpstr>
      <vt:lpstr>Chess Game</vt:lpstr>
      <vt:lpstr>Specifications of the Chess Game</vt:lpstr>
      <vt:lpstr>Approach</vt:lpstr>
      <vt:lpstr>Why the switch</vt:lpstr>
      <vt:lpstr>Roles</vt:lpstr>
      <vt:lpstr>design</vt:lpstr>
      <vt:lpstr>Model view controller</vt:lpstr>
      <vt:lpstr>Graphics (ux –Ui)</vt:lpstr>
      <vt:lpstr>specifications</vt:lpstr>
      <vt:lpstr>Prototypes and first approach</vt:lpstr>
      <vt:lpstr>New issues and second approach</vt:lpstr>
      <vt:lpstr>Bootstrap</vt:lpstr>
      <vt:lpstr>After bootstrap</vt:lpstr>
      <vt:lpstr>finally</vt:lpstr>
      <vt:lpstr>Game Logic</vt:lpstr>
      <vt:lpstr>Design Concepts</vt:lpstr>
      <vt:lpstr>Model-View-Controller</vt:lpstr>
      <vt:lpstr>Bugs and Issues: </vt:lpstr>
      <vt:lpstr>AI (computer opponents)</vt:lpstr>
      <vt:lpstr>How chess ai works</vt:lpstr>
      <vt:lpstr>Position evaluation</vt:lpstr>
      <vt:lpstr>Search tree using minimax</vt:lpstr>
      <vt:lpstr>Search tree using minimax</vt:lpstr>
      <vt:lpstr>Position evaluation</vt:lpstr>
      <vt:lpstr>Additional algorithm implementation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Chess Game</dc:title>
  <dc:creator>Ethan Kline</dc:creator>
  <cp:lastModifiedBy>Ethan Kline</cp:lastModifiedBy>
  <cp:revision>89</cp:revision>
  <dcterms:created xsi:type="dcterms:W3CDTF">2019-04-23T16:21:30Z</dcterms:created>
  <dcterms:modified xsi:type="dcterms:W3CDTF">2019-04-25T20:24:10Z</dcterms:modified>
</cp:coreProperties>
</file>